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277" r:id="rId4"/>
    <p:sldId id="302" r:id="rId5"/>
    <p:sldId id="294" r:id="rId6"/>
    <p:sldId id="295" r:id="rId7"/>
    <p:sldId id="315" r:id="rId8"/>
    <p:sldId id="316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2"/>
            <p14:sldId id="294"/>
            <p14:sldId id="295"/>
            <p14:sldId id="315"/>
            <p14:sldId id="3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 سنة وانت طيب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90600"/>
            <a:ext cx="9144000" cy="7391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20000"/>
              </a:spcBef>
              <a:defRPr/>
            </a:pPr>
            <a:r>
              <a:rPr lang="ar-EG" altLang="en-US" sz="8000" b="1" dirty="0">
                <a:solidFill>
                  <a:srgbClr val="005024"/>
                </a:solidFill>
                <a:latin typeface="+mj-lt"/>
                <a:cs typeface="+mn-cs"/>
              </a:rPr>
              <a:t>كل سنة وأنت الطيب</a:t>
            </a:r>
          </a:p>
          <a:p>
            <a:pPr algn="ctr">
              <a:spcBef>
                <a:spcPct val="20000"/>
              </a:spcBef>
              <a:defRPr/>
            </a:pPr>
            <a:r>
              <a:rPr lang="ar-EG" altLang="en-US" sz="8000" b="1" dirty="0">
                <a:solidFill>
                  <a:srgbClr val="005024"/>
                </a:solidFill>
                <a:latin typeface="+mj-lt"/>
                <a:cs typeface="+mn-cs"/>
              </a:rPr>
              <a:t>والطيبة </a:t>
            </a:r>
            <a:endParaRPr lang="en-US" altLang="en-US" sz="8000" b="1" dirty="0">
              <a:solidFill>
                <a:srgbClr val="005024"/>
              </a:solidFill>
              <a:latin typeface="+mj-lt"/>
              <a:cs typeface="+mn-cs"/>
            </a:endParaRPr>
          </a:p>
          <a:p>
            <a:pPr algn="ctr">
              <a:spcBef>
                <a:spcPct val="20000"/>
              </a:spcBef>
              <a:defRPr/>
            </a:pPr>
            <a:r>
              <a:rPr lang="ar-EG" altLang="en-US" sz="8000" b="1" dirty="0" err="1">
                <a:solidFill>
                  <a:srgbClr val="005024"/>
                </a:solidFill>
                <a:latin typeface="+mj-lt"/>
                <a:cs typeface="+mn-cs"/>
              </a:rPr>
              <a:t>إللي</a:t>
            </a:r>
            <a:r>
              <a:rPr lang="ar-EG" altLang="en-US" sz="8000" b="1" dirty="0">
                <a:solidFill>
                  <a:srgbClr val="005024"/>
                </a:solidFill>
                <a:latin typeface="+mj-lt"/>
                <a:cs typeface="+mn-cs"/>
              </a:rPr>
              <a:t> </a:t>
            </a:r>
            <a:r>
              <a:rPr lang="ar-EG" altLang="en-US" sz="8000" b="1" dirty="0">
                <a:solidFill>
                  <a:srgbClr val="005024"/>
                </a:solidFill>
                <a:cs typeface="+mn-cs"/>
              </a:rPr>
              <a:t>أ</a:t>
            </a:r>
            <a:r>
              <a:rPr lang="ar-EG" altLang="en-US" sz="8000" b="1" dirty="0">
                <a:solidFill>
                  <a:srgbClr val="005024"/>
                </a:solidFill>
                <a:latin typeface="+mj-lt"/>
                <a:cs typeface="+mn-cs"/>
              </a:rPr>
              <a:t>حنا بيها طيبين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eaLnBrk="1" hangingPunct="1">
              <a:buFontTx/>
              <a:buNone/>
            </a:pPr>
            <a:r>
              <a:rPr lang="ar-EG" altLang="en-US" sz="8000" b="1" dirty="0">
                <a:solidFill>
                  <a:srgbClr val="005024"/>
                </a:solidFill>
              </a:rPr>
              <a:t>كل سنة وأنت الخير </a:t>
            </a:r>
            <a:endParaRPr lang="en-US" altLang="en-US" sz="8000" b="1" dirty="0">
              <a:solidFill>
                <a:srgbClr val="005024"/>
              </a:solidFill>
            </a:endParaRPr>
          </a:p>
          <a:p>
            <a:pPr marL="0" indent="0" algn="ctr" eaLnBrk="1" hangingPunct="1">
              <a:buFontTx/>
              <a:buNone/>
            </a:pPr>
            <a:r>
              <a:rPr lang="ar-EG" altLang="en-US" sz="8000" b="1" dirty="0">
                <a:solidFill>
                  <a:srgbClr val="005024"/>
                </a:solidFill>
              </a:rPr>
              <a:t>والخير </a:t>
            </a:r>
            <a:endParaRPr lang="en-US" altLang="en-US" sz="8000" b="1" dirty="0">
              <a:solidFill>
                <a:srgbClr val="005024"/>
              </a:solidFill>
            </a:endParaRPr>
          </a:p>
          <a:p>
            <a:pPr marL="0" indent="0" algn="ctr" eaLnBrk="1" hangingPunct="1">
              <a:buFontTx/>
              <a:buNone/>
            </a:pPr>
            <a:r>
              <a:rPr lang="ar-EG" altLang="en-US" sz="8000" b="1" dirty="0" err="1">
                <a:solidFill>
                  <a:srgbClr val="005024"/>
                </a:solidFill>
              </a:rPr>
              <a:t>إللي</a:t>
            </a:r>
            <a:r>
              <a:rPr lang="ar-EG" altLang="en-US" sz="8000" b="1" dirty="0">
                <a:solidFill>
                  <a:srgbClr val="005024"/>
                </a:solidFill>
              </a:rPr>
              <a:t> أحنا منه</a:t>
            </a:r>
            <a:r>
              <a:rPr lang="en-US" altLang="en-US" sz="8000" b="1" dirty="0">
                <a:solidFill>
                  <a:srgbClr val="005024"/>
                </a:solidFill>
              </a:rPr>
              <a:t> </a:t>
            </a:r>
            <a:r>
              <a:rPr lang="ar-EG" altLang="en-US" sz="8000" b="1" dirty="0">
                <a:solidFill>
                  <a:srgbClr val="005024"/>
                </a:solidFill>
              </a:rPr>
              <a:t>شبعانين</a:t>
            </a:r>
            <a:endParaRPr lang="en-US" altLang="en-US" sz="121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eaLnBrk="1" hangingPunct="1">
              <a:buFontTx/>
              <a:buNone/>
            </a:pPr>
            <a:r>
              <a:rPr lang="ar-EG" altLang="en-US" sz="8000" b="1" dirty="0"/>
              <a:t>كل سنة </a:t>
            </a:r>
            <a:endParaRPr lang="en-US" altLang="en-US" sz="8000" b="1" dirty="0"/>
          </a:p>
          <a:p>
            <a:pPr marL="0" indent="0" algn="ctr" eaLnBrk="1" hangingPunct="1">
              <a:buFontTx/>
              <a:buNone/>
            </a:pPr>
            <a:r>
              <a:rPr lang="ar-EG" altLang="en-US" sz="8000" b="1" dirty="0"/>
              <a:t>وأنت الضامن والآمن </a:t>
            </a:r>
            <a:endParaRPr lang="en-US" altLang="en-US" sz="8000" b="1" dirty="0"/>
          </a:p>
          <a:p>
            <a:pPr marL="0" indent="0" algn="ctr" eaLnBrk="1" hangingPunct="1">
              <a:buFontTx/>
              <a:buNone/>
            </a:pPr>
            <a:r>
              <a:rPr lang="en-US" altLang="en-US" sz="8000" b="1" dirty="0"/>
              <a:t> </a:t>
            </a:r>
            <a:r>
              <a:rPr lang="ar-EG" altLang="en-US" sz="8000" b="1" dirty="0"/>
              <a:t>طول ما أحنا فيها</a:t>
            </a:r>
            <a:r>
              <a:rPr lang="en-US" altLang="en-US" sz="8000" b="1" dirty="0"/>
              <a:t> </a:t>
            </a:r>
          </a:p>
          <a:p>
            <a:pPr marL="0" indent="0" algn="ctr" eaLnBrk="1" hangingPunct="1">
              <a:buFontTx/>
              <a:buNone/>
            </a:pPr>
            <a:r>
              <a:rPr lang="ar-EG" altLang="en-US" sz="8000" b="1" dirty="0"/>
              <a:t>متغربين</a:t>
            </a:r>
            <a:endParaRPr lang="en-US" altLang="en-US" sz="80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6262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02087"/>
            <a:ext cx="9144000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ar-EG" altLang="en-US" sz="7200" b="1" dirty="0">
                <a:latin typeface="Arial" charset="0"/>
                <a:cs typeface="+mn-cs"/>
              </a:rPr>
              <a:t>كل سنة </a:t>
            </a:r>
          </a:p>
          <a:p>
            <a:pPr algn="ctr">
              <a:spcBef>
                <a:spcPct val="20000"/>
              </a:spcBef>
              <a:defRPr/>
            </a:pPr>
            <a:r>
              <a:rPr lang="ar-EG" altLang="en-US" sz="7200" b="1" dirty="0">
                <a:latin typeface="Arial" charset="0"/>
                <a:cs typeface="+mn-cs"/>
              </a:rPr>
              <a:t>وأنت السعادة</a:t>
            </a:r>
          </a:p>
          <a:p>
            <a:pPr algn="ctr">
              <a:spcBef>
                <a:spcPct val="20000"/>
              </a:spcBef>
              <a:defRPr/>
            </a:pPr>
            <a:r>
              <a:rPr lang="ar-EG" altLang="en-US" sz="7200" b="1" dirty="0">
                <a:latin typeface="Arial" charset="0"/>
                <a:cs typeface="+mn-cs"/>
              </a:rPr>
              <a:t>والعبادة ليك </a:t>
            </a:r>
          </a:p>
          <a:p>
            <a:pPr algn="ctr">
              <a:spcBef>
                <a:spcPct val="20000"/>
              </a:spcBef>
              <a:defRPr/>
            </a:pPr>
            <a:r>
              <a:rPr lang="ar-EG" altLang="en-US" sz="7200" b="1" dirty="0">
                <a:latin typeface="Arial" charset="0"/>
                <a:cs typeface="+mn-cs"/>
              </a:rPr>
              <a:t>يا آمين</a:t>
            </a: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0382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r>
              <a:rPr lang="ar-EG" altLang="en-US" sz="7200" b="1" dirty="0"/>
              <a:t>يا صاحب السنين كلها</a:t>
            </a:r>
          </a:p>
          <a:p>
            <a:pPr marL="0" indent="0" algn="ctr" eaLnBrk="1" hangingPunct="1">
              <a:buFontTx/>
              <a:buNone/>
            </a:pPr>
            <a:r>
              <a:rPr lang="ar-EG" altLang="en-US" sz="7200" b="1" dirty="0"/>
              <a:t>والتاريخ ده قصتك</a:t>
            </a:r>
          </a:p>
          <a:p>
            <a:pPr marL="0" indent="0" algn="ctr" eaLnBrk="1" hangingPunct="1">
              <a:buFontTx/>
              <a:buNone/>
            </a:pPr>
            <a:r>
              <a:rPr lang="ar-EG" altLang="en-US" sz="7200" b="1" dirty="0"/>
              <a:t>والنهايات أنت رسمتها</a:t>
            </a:r>
          </a:p>
          <a:p>
            <a:pPr marL="0" indent="0" algn="ctr" eaLnBrk="1" hangingPunct="1">
              <a:buFontTx/>
              <a:buNone/>
            </a:pPr>
            <a:r>
              <a:rPr lang="ar-EG" altLang="en-US" sz="7200" b="1" dirty="0"/>
              <a:t>والبدايات دي في </a:t>
            </a:r>
            <a:r>
              <a:rPr lang="ar-EG" altLang="en-US" sz="7200" b="1" dirty="0" err="1"/>
              <a:t>دايرتك</a:t>
            </a:r>
            <a:endParaRPr lang="en-US" altLang="en-US" sz="10800" b="1" dirty="0"/>
          </a:p>
        </p:txBody>
      </p:sp>
    </p:spTree>
    <p:extLst>
      <p:ext uri="{BB962C8B-B14F-4D97-AF65-F5344CB8AC3E}">
        <p14:creationId xmlns:p14="http://schemas.microsoft.com/office/powerpoint/2010/main" val="1006229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90600"/>
            <a:ext cx="9144000" cy="7391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20000"/>
              </a:spcBef>
              <a:defRPr/>
            </a:pPr>
            <a:r>
              <a:rPr lang="ar-EG" altLang="en-US" sz="8000" b="1" dirty="0">
                <a:solidFill>
                  <a:srgbClr val="005024"/>
                </a:solidFill>
                <a:latin typeface="+mj-lt"/>
                <a:cs typeface="+mn-cs"/>
              </a:rPr>
              <a:t>كل سنة وأنت الطيب</a:t>
            </a:r>
          </a:p>
          <a:p>
            <a:pPr algn="ctr">
              <a:spcBef>
                <a:spcPct val="20000"/>
              </a:spcBef>
              <a:defRPr/>
            </a:pPr>
            <a:r>
              <a:rPr lang="ar-EG" altLang="en-US" sz="8000" b="1" dirty="0">
                <a:solidFill>
                  <a:srgbClr val="005024"/>
                </a:solidFill>
                <a:latin typeface="+mj-lt"/>
                <a:cs typeface="+mn-cs"/>
              </a:rPr>
              <a:t>والطيبة </a:t>
            </a:r>
            <a:endParaRPr lang="en-US" altLang="en-US" sz="8000" b="1" dirty="0">
              <a:solidFill>
                <a:srgbClr val="005024"/>
              </a:solidFill>
              <a:latin typeface="+mj-lt"/>
              <a:cs typeface="+mn-cs"/>
            </a:endParaRPr>
          </a:p>
          <a:p>
            <a:pPr algn="ctr">
              <a:spcBef>
                <a:spcPct val="20000"/>
              </a:spcBef>
              <a:defRPr/>
            </a:pPr>
            <a:r>
              <a:rPr lang="ar-EG" altLang="en-US" sz="8000" b="1" dirty="0" err="1">
                <a:solidFill>
                  <a:srgbClr val="005024"/>
                </a:solidFill>
                <a:latin typeface="+mj-lt"/>
                <a:cs typeface="+mn-cs"/>
              </a:rPr>
              <a:t>إللي</a:t>
            </a:r>
            <a:r>
              <a:rPr lang="ar-EG" altLang="en-US" sz="8000" b="1" dirty="0">
                <a:solidFill>
                  <a:srgbClr val="005024"/>
                </a:solidFill>
                <a:latin typeface="+mj-lt"/>
                <a:cs typeface="+mn-cs"/>
              </a:rPr>
              <a:t> </a:t>
            </a:r>
            <a:r>
              <a:rPr lang="ar-EG" altLang="en-US" sz="8000" b="1" dirty="0">
                <a:solidFill>
                  <a:srgbClr val="005024"/>
                </a:solidFill>
                <a:cs typeface="+mn-cs"/>
              </a:rPr>
              <a:t>أ</a:t>
            </a:r>
            <a:r>
              <a:rPr lang="ar-EG" altLang="en-US" sz="8000" b="1" dirty="0">
                <a:solidFill>
                  <a:srgbClr val="005024"/>
                </a:solidFill>
                <a:latin typeface="+mj-lt"/>
                <a:cs typeface="+mn-cs"/>
              </a:rPr>
              <a:t>حنا بيها طيبين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17049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eaLnBrk="1" hangingPunct="1">
              <a:buFontTx/>
              <a:buNone/>
            </a:pPr>
            <a:r>
              <a:rPr lang="ar-EG" altLang="en-US" sz="8000" b="1" dirty="0">
                <a:solidFill>
                  <a:srgbClr val="005024"/>
                </a:solidFill>
              </a:rPr>
              <a:t>كل سنة وأنت الخير </a:t>
            </a:r>
            <a:endParaRPr lang="en-US" altLang="en-US" sz="8000" b="1" dirty="0">
              <a:solidFill>
                <a:srgbClr val="005024"/>
              </a:solidFill>
            </a:endParaRPr>
          </a:p>
          <a:p>
            <a:pPr marL="0" indent="0" algn="ctr" eaLnBrk="1" hangingPunct="1">
              <a:buFontTx/>
              <a:buNone/>
            </a:pPr>
            <a:r>
              <a:rPr lang="ar-EG" altLang="en-US" sz="8000" b="1" dirty="0">
                <a:solidFill>
                  <a:srgbClr val="005024"/>
                </a:solidFill>
              </a:rPr>
              <a:t>والخير </a:t>
            </a:r>
            <a:endParaRPr lang="en-US" altLang="en-US" sz="8000" b="1" dirty="0">
              <a:solidFill>
                <a:srgbClr val="005024"/>
              </a:solidFill>
            </a:endParaRPr>
          </a:p>
          <a:p>
            <a:pPr marL="0" indent="0" algn="ctr" eaLnBrk="1" hangingPunct="1">
              <a:buFontTx/>
              <a:buNone/>
            </a:pPr>
            <a:r>
              <a:rPr lang="ar-EG" altLang="en-US" sz="8000" b="1" dirty="0" err="1">
                <a:solidFill>
                  <a:srgbClr val="005024"/>
                </a:solidFill>
              </a:rPr>
              <a:t>إللي</a:t>
            </a:r>
            <a:r>
              <a:rPr lang="ar-EG" altLang="en-US" sz="8000" b="1" dirty="0">
                <a:solidFill>
                  <a:srgbClr val="005024"/>
                </a:solidFill>
              </a:rPr>
              <a:t> أحنا منه</a:t>
            </a:r>
            <a:r>
              <a:rPr lang="en-US" altLang="en-US" sz="8000" b="1" dirty="0">
                <a:solidFill>
                  <a:srgbClr val="005024"/>
                </a:solidFill>
              </a:rPr>
              <a:t> </a:t>
            </a:r>
            <a:r>
              <a:rPr lang="ar-EG" altLang="en-US" sz="8000" b="1" dirty="0">
                <a:solidFill>
                  <a:srgbClr val="005024"/>
                </a:solidFill>
              </a:rPr>
              <a:t>شبعانين</a:t>
            </a:r>
            <a:endParaRPr lang="en-US" altLang="en-US" sz="121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64329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3221</TotalTime>
  <Words>74</Words>
  <Application>Microsoft Office PowerPoint</Application>
  <PresentationFormat>عرض على الشاشة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237</cp:revision>
  <dcterms:created xsi:type="dcterms:W3CDTF">2021-12-07T14:30:00Z</dcterms:created>
  <dcterms:modified xsi:type="dcterms:W3CDTF">2024-10-10T07:44:13Z</dcterms:modified>
</cp:coreProperties>
</file>