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308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ما تدوسه أقدامنا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يسوع ملكنا ظافر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ولخطايانا غافر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ما تدوسه أقدمنا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ده من الرب لينا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ما تدوسه أقدامنا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من الرب لينا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وأراضي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كتيرة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قدامنا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وعودك تحيينا</a:t>
            </a:r>
            <a:br>
              <a:rPr lang="ar-EG" sz="7200" b="1" dirty="0">
                <a:cs typeface="+mn-cs"/>
              </a:rPr>
            </a:br>
            <a:endParaRPr lang="ar-EG" sz="199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يسوع ملكنا ظافر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ولخطايانا غافر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ما تدوسه أقدمنا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ده من الرب لينا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7917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ماشين بنغني الأناشيد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وآلاتنا 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إيدينا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ده أحنا في موكب نصر مجيد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ويسوعنا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بيحمينا</a:t>
            </a: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1068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يسوع ملكنا ظافر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ولخطايانا غافر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ما تدوسه أقدمنا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ده من الرب لينا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0012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ماشين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بنحكي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إختبارات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عن إحسانك لينا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ده أنت عن قريب آت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وع السحاب تلاقينا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94598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يسوع ملكنا ظافر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ولخطايانا غافر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ما تدوسه أقدمنا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ده من الرب لينا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80158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3186</TotalTime>
  <Words>132</Words>
  <Application>Microsoft Office PowerPoint</Application>
  <PresentationFormat>عرض على الشاشة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236</cp:revision>
  <dcterms:created xsi:type="dcterms:W3CDTF">2021-12-07T14:30:00Z</dcterms:created>
  <dcterms:modified xsi:type="dcterms:W3CDTF">2024-10-10T07:51:59Z</dcterms:modified>
</cp:coreProperties>
</file>