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75" r:id="rId2"/>
    <p:sldId id="303" r:id="rId3"/>
    <p:sldId id="277" r:id="rId4"/>
    <p:sldId id="302" r:id="rId5"/>
    <p:sldId id="293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03"/>
            <p14:sldId id="277"/>
            <p14:sldId id="302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41" autoAdjust="0"/>
    <p:restoredTop sz="94660"/>
  </p:normalViewPr>
  <p:slideViewPr>
    <p:cSldViewPr>
      <p:cViewPr varScale="1">
        <p:scale>
          <a:sx n="69" d="100"/>
          <a:sy n="69" d="100"/>
        </p:scale>
        <p:origin x="64" y="-280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10/10/2024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10/10/2024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10/10/2024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10/10/2024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0"/>
            <a:ext cx="9144000" cy="33956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80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7200" b="1" dirty="0"/>
              <a:t>كل ما في باطني يباركك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447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lnSpc>
                <a:spcPct val="150000"/>
              </a:lnSpc>
            </a:pPr>
            <a:r>
              <a:rPr lang="ar-EG" sz="7200" b="1" dirty="0"/>
              <a:t>كل ما في باطني  يباركك</a:t>
            </a:r>
            <a:br>
              <a:rPr lang="ar-EG" sz="7200" b="1" dirty="0"/>
            </a:br>
            <a:r>
              <a:rPr lang="ar-EG" sz="7200" b="1" dirty="0"/>
              <a:t>أرفع يــــداي أعبــــــدك</a:t>
            </a:r>
            <a:br>
              <a:rPr lang="ar-EG" sz="7200" b="1" dirty="0"/>
            </a:br>
            <a:br>
              <a:rPr lang="ar-EG" sz="7200" b="1" dirty="0"/>
            </a:br>
            <a:endParaRPr lang="ar-EG" sz="72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837112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066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7200" b="1" dirty="0"/>
              <a:t>شوق قلبي ربـي   </a:t>
            </a:r>
            <a:br>
              <a:rPr lang="ar-EG" sz="7200" b="1" dirty="0"/>
            </a:br>
            <a:r>
              <a:rPr lang="ar-EG" sz="7200" b="1" dirty="0"/>
              <a:t>أمجــــــــــــــدك</a:t>
            </a:r>
            <a:br>
              <a:rPr lang="ar-EG" sz="7200" b="1" dirty="0"/>
            </a:br>
            <a:r>
              <a:rPr lang="ar-EG" sz="7200" b="1" dirty="0"/>
              <a:t>كل منيتـــــــــــي   أرفــعـــــــــــــــــك</a:t>
            </a:r>
            <a:endParaRPr lang="ar-EG" sz="72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143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7200" b="1" dirty="0"/>
              <a:t>سيدى إلهي أهديك عمري</a:t>
            </a:r>
            <a:br>
              <a:rPr lang="ar-EG" sz="7200" b="1" dirty="0"/>
            </a:br>
            <a:r>
              <a:rPr lang="ar-EG" sz="7200" b="1" dirty="0"/>
              <a:t>أحيا لك وحـــــــــدك</a:t>
            </a:r>
            <a:br>
              <a:rPr lang="ar-EG" sz="7200" b="1" dirty="0"/>
            </a:br>
            <a:r>
              <a:rPr lang="ar-EG" sz="7200" b="1" dirty="0"/>
              <a:t>كل قلبي لك نفسى وحياتي</a:t>
            </a:r>
            <a:br>
              <a:rPr lang="ar-EG" sz="7200" b="1" dirty="0"/>
            </a:br>
            <a:r>
              <a:rPr lang="ar-EG" sz="7200" b="1" dirty="0" err="1"/>
              <a:t>إفعل</a:t>
            </a:r>
            <a:r>
              <a:rPr lang="ar-EG" sz="7200" b="1" dirty="0"/>
              <a:t> بيّ ما تشاء</a:t>
            </a:r>
            <a:br>
              <a:rPr lang="ar-EG" sz="7200" b="1" dirty="0"/>
            </a:br>
            <a:endParaRPr lang="ar-EG" sz="72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10626253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3184</TotalTime>
  <Words>46</Words>
  <Application>Microsoft Office PowerPoint</Application>
  <PresentationFormat>عرض على الشاشة (4:3)</PresentationFormat>
  <Paragraphs>5</Paragraphs>
  <Slides>5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5</vt:i4>
      </vt:variant>
    </vt:vector>
  </HeadingPairs>
  <TitlesOfParts>
    <vt:vector size="9" baseType="lpstr">
      <vt:lpstr>Arial</vt:lpstr>
      <vt:lpstr>Calibri</vt:lpstr>
      <vt:lpstr>Helvetica Neue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237</cp:revision>
  <dcterms:created xsi:type="dcterms:W3CDTF">2021-12-07T14:30:00Z</dcterms:created>
  <dcterms:modified xsi:type="dcterms:W3CDTF">2024-10-10T07:54:35Z</dcterms:modified>
</cp:coreProperties>
</file>