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3" r:id="rId3"/>
    <p:sldId id="277" r:id="rId4"/>
    <p:sldId id="302" r:id="rId5"/>
    <p:sldId id="319" r:id="rId6"/>
    <p:sldId id="316" r:id="rId7"/>
    <p:sldId id="318" r:id="rId8"/>
    <p:sldId id="320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2"/>
            <p14:sldId id="319"/>
            <p14:sldId id="316"/>
            <p14:sldId id="318"/>
            <p14:sldId id="32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6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 مالي لك ربي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ar-EG" sz="6000" b="1" dirty="0">
                <a:latin typeface="Arial" charset="0"/>
                <a:cs typeface="Arial" charset="0"/>
              </a:rPr>
              <a:t>كل مالي لك ربي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  <a:cs typeface="Arial" charset="0"/>
              </a:rPr>
              <a:t>فامتلكني يا الله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  <a:cs typeface="Arial" charset="0"/>
              </a:rPr>
              <a:t>كل فكرٍ لي وقولٍ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  <a:cs typeface="Arial" charset="0"/>
              </a:rPr>
              <a:t>بل وقلبي والحياة</a:t>
            </a:r>
          </a:p>
          <a:p>
            <a:pPr algn="ctr">
              <a:defRPr/>
            </a:pPr>
            <a:endParaRPr lang="ar-EG" sz="2800" b="1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n-US" altLang="en-US" sz="3200" b="1" dirty="0"/>
              <a:t>All to Jesus I surrender </a:t>
            </a:r>
            <a:br>
              <a:rPr lang="en-US" altLang="en-US" sz="3200" b="1" dirty="0"/>
            </a:br>
            <a:r>
              <a:rPr lang="en-US" altLang="en-US" sz="3200" b="1" dirty="0"/>
              <a:t>All to Him I freely give </a:t>
            </a:r>
            <a:br>
              <a:rPr lang="en-US" altLang="en-US" sz="3200" b="1" dirty="0"/>
            </a:br>
            <a:r>
              <a:rPr lang="en-US" altLang="en-US" sz="3200" b="1" dirty="0"/>
              <a:t>I will ever love and trust Him </a:t>
            </a:r>
            <a:br>
              <a:rPr lang="en-US" altLang="en-US" sz="3200" b="1" dirty="0"/>
            </a:br>
            <a:r>
              <a:rPr lang="en-US" altLang="en-US" sz="3200" b="1" dirty="0"/>
              <a:t>In His presence daily live</a:t>
            </a:r>
          </a:p>
          <a:p>
            <a:pPr algn="ctr">
              <a:defRPr/>
            </a:pPr>
            <a:endParaRPr lang="en-US" sz="60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endParaRPr lang="ar-SA" sz="8000" b="1" dirty="0">
              <a:latin typeface="Arial" charset="0"/>
              <a:cs typeface="Arial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ar-EG" sz="6600" b="1" dirty="0">
                <a:solidFill>
                  <a:srgbClr val="005024"/>
                </a:solidFill>
                <a:latin typeface="Arial" charset="0"/>
                <a:cs typeface="Arial" charset="0"/>
              </a:rPr>
              <a:t>كل ما عندي لك </a:t>
            </a:r>
            <a:r>
              <a:rPr lang="ar-EG" sz="6600" b="1" dirty="0" err="1">
                <a:solidFill>
                  <a:srgbClr val="005024"/>
                </a:solidFill>
                <a:latin typeface="Arial" charset="0"/>
                <a:cs typeface="Arial" charset="0"/>
              </a:rPr>
              <a:t>ياربي</a:t>
            </a:r>
            <a:endParaRPr lang="ar-EG" sz="6600" b="1" dirty="0">
              <a:solidFill>
                <a:srgbClr val="005024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ar-EG" sz="6600" b="1" dirty="0">
                <a:solidFill>
                  <a:srgbClr val="005024"/>
                </a:solidFill>
                <a:latin typeface="Arial" charset="0"/>
                <a:cs typeface="Arial" charset="0"/>
              </a:rPr>
              <a:t>لك ربي أنا أهدي</a:t>
            </a:r>
          </a:p>
          <a:p>
            <a:pPr algn="ctr">
              <a:defRPr/>
            </a:pPr>
            <a:r>
              <a:rPr lang="ar-EG" sz="6600" b="1" dirty="0">
                <a:solidFill>
                  <a:srgbClr val="005024"/>
                </a:solidFill>
                <a:latin typeface="Arial" charset="0"/>
                <a:cs typeface="Arial" charset="0"/>
              </a:rPr>
              <a:t>كل ما عندي</a:t>
            </a:r>
          </a:p>
          <a:p>
            <a:pPr algn="ctr">
              <a:defRPr/>
            </a:pPr>
            <a:endParaRPr lang="en-US" sz="1800" b="1" dirty="0">
              <a:solidFill>
                <a:srgbClr val="005024"/>
              </a:solidFill>
              <a:latin typeface="Arial" charset="0"/>
              <a:cs typeface="Arial" charset="0"/>
            </a:endParaRPr>
          </a:p>
          <a:p>
            <a:pPr algn="ctr" eaLnBrk="1" hangingPunct="1"/>
            <a:r>
              <a:rPr lang="en-US" altLang="en-US" sz="4000" b="1" dirty="0">
                <a:solidFill>
                  <a:srgbClr val="005024"/>
                </a:solidFill>
              </a:rPr>
              <a:t>I surrender all</a:t>
            </a:r>
            <a:br>
              <a:rPr lang="en-US" altLang="en-US" sz="4000" b="1" dirty="0">
                <a:solidFill>
                  <a:srgbClr val="005024"/>
                </a:solidFill>
              </a:rPr>
            </a:br>
            <a:r>
              <a:rPr lang="en-US" altLang="en-US" sz="4000" b="1" dirty="0">
                <a:solidFill>
                  <a:srgbClr val="005024"/>
                </a:solidFill>
              </a:rPr>
              <a:t>I </a:t>
            </a:r>
            <a:r>
              <a:rPr lang="en-US" altLang="en-US" sz="4000" b="1" dirty="0" err="1">
                <a:solidFill>
                  <a:srgbClr val="005024"/>
                </a:solidFill>
              </a:rPr>
              <a:t>surredner</a:t>
            </a:r>
            <a:r>
              <a:rPr lang="en-US" altLang="en-US" sz="4000" b="1" dirty="0">
                <a:solidFill>
                  <a:srgbClr val="005024"/>
                </a:solidFill>
              </a:rPr>
              <a:t> all </a:t>
            </a:r>
            <a:br>
              <a:rPr lang="en-US" altLang="en-US" sz="4000" b="1" dirty="0">
                <a:solidFill>
                  <a:srgbClr val="005024"/>
                </a:solidFill>
              </a:rPr>
            </a:br>
            <a:r>
              <a:rPr lang="en-US" altLang="en-US" sz="4000" b="1" dirty="0" err="1">
                <a:solidFill>
                  <a:srgbClr val="005024"/>
                </a:solidFill>
              </a:rPr>
              <a:t>All</a:t>
            </a:r>
            <a:r>
              <a:rPr lang="en-US" altLang="en-US" sz="4000" b="1" dirty="0">
                <a:solidFill>
                  <a:srgbClr val="005024"/>
                </a:solidFill>
              </a:rPr>
              <a:t> to Thee my blessed Savior </a:t>
            </a:r>
          </a:p>
          <a:p>
            <a:pPr algn="ctr" eaLnBrk="1" hangingPunct="1"/>
            <a:r>
              <a:rPr lang="en-US" altLang="en-US" sz="4000" b="1" dirty="0">
                <a:solidFill>
                  <a:srgbClr val="005024"/>
                </a:solidFill>
              </a:rPr>
              <a:t>I surrender all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algn="ctr">
              <a:defRPr/>
            </a:pPr>
            <a:endParaRPr lang="ar-SA" sz="7200" b="1" dirty="0">
              <a:solidFill>
                <a:srgbClr val="005024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en-US" sz="72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ar-EG" sz="6000" b="1" dirty="0">
                <a:solidFill>
                  <a:srgbClr val="000000"/>
                </a:solidFill>
                <a:latin typeface="Arial" charset="0"/>
                <a:cs typeface="Arial" charset="0"/>
              </a:rPr>
              <a:t>عند أقدام الإله</a:t>
            </a:r>
            <a:r>
              <a:rPr lang="en-US" sz="6000" b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  <a:p>
            <a:pPr algn="ctr">
              <a:defRPr/>
            </a:pPr>
            <a:r>
              <a:rPr lang="ar-EG" sz="6000" b="1" dirty="0">
                <a:solidFill>
                  <a:srgbClr val="000000"/>
                </a:solidFill>
                <a:latin typeface="Arial" charset="0"/>
                <a:cs typeface="Arial" charset="0"/>
              </a:rPr>
              <a:t>جئت أجثو بخشوع</a:t>
            </a:r>
          </a:p>
          <a:p>
            <a:pPr algn="ctr">
              <a:defRPr/>
            </a:pPr>
            <a:r>
              <a:rPr lang="ar-EG" sz="6000" b="1" dirty="0">
                <a:solidFill>
                  <a:srgbClr val="000000"/>
                </a:solidFill>
                <a:latin typeface="Arial" charset="0"/>
                <a:cs typeface="Arial" charset="0"/>
              </a:rPr>
              <a:t>نابذاً كل الملاهي</a:t>
            </a:r>
            <a:endParaRPr lang="en-US" sz="60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ar-EG" sz="6000" b="1" dirty="0">
                <a:solidFill>
                  <a:srgbClr val="000000"/>
                </a:solidFill>
                <a:latin typeface="Arial" charset="0"/>
                <a:cs typeface="Arial" charset="0"/>
              </a:rPr>
              <a:t>طالباً عفو يسوع</a:t>
            </a:r>
          </a:p>
          <a:p>
            <a:pPr algn="ctr">
              <a:defRPr/>
            </a:pPr>
            <a:endParaRPr lang="ar-EG" sz="66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66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ar-SA" sz="8000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3642564-9BC0-42F0-8AD5-188158BED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495800"/>
            <a:ext cx="85344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000000"/>
                </a:solidFill>
              </a:rPr>
              <a:t>All to Jesus I surrender </a:t>
            </a:r>
            <a:br>
              <a:rPr lang="en-US" altLang="en-US" sz="2800" b="1" dirty="0">
                <a:solidFill>
                  <a:srgbClr val="000000"/>
                </a:solidFill>
              </a:rPr>
            </a:br>
            <a:r>
              <a:rPr lang="en-US" altLang="en-US" sz="2800" b="1" dirty="0">
                <a:solidFill>
                  <a:srgbClr val="000000"/>
                </a:solidFill>
              </a:rPr>
              <a:t>Humbly at His feet I bow </a:t>
            </a:r>
            <a:br>
              <a:rPr lang="en-US" altLang="en-US" sz="2800" b="1" dirty="0">
                <a:solidFill>
                  <a:srgbClr val="000000"/>
                </a:solidFill>
              </a:rPr>
            </a:br>
            <a:r>
              <a:rPr lang="en-US" altLang="en-US" sz="2800" b="1" dirty="0" err="1">
                <a:solidFill>
                  <a:srgbClr val="000000"/>
                </a:solidFill>
              </a:rPr>
              <a:t>Worldy</a:t>
            </a:r>
            <a:r>
              <a:rPr lang="en-US" altLang="en-US" sz="2800" b="1" dirty="0">
                <a:solidFill>
                  <a:srgbClr val="000000"/>
                </a:solidFill>
              </a:rPr>
              <a:t> pleasures all </a:t>
            </a:r>
            <a:r>
              <a:rPr lang="en-US" altLang="en-US" sz="2800" b="1" dirty="0" err="1">
                <a:solidFill>
                  <a:srgbClr val="000000"/>
                </a:solidFill>
              </a:rPr>
              <a:t>forshaken</a:t>
            </a:r>
            <a:r>
              <a:rPr lang="en-US" altLang="en-US" sz="2800" b="1" dirty="0">
                <a:solidFill>
                  <a:srgbClr val="000000"/>
                </a:solidFill>
              </a:rPr>
              <a:t> </a:t>
            </a:r>
            <a:br>
              <a:rPr lang="en-US" altLang="en-US" sz="2800" b="1" dirty="0">
                <a:solidFill>
                  <a:srgbClr val="000000"/>
                </a:solidFill>
              </a:rPr>
            </a:br>
            <a:r>
              <a:rPr lang="en-US" altLang="en-US" sz="2800" b="1" dirty="0">
                <a:solidFill>
                  <a:srgbClr val="000000"/>
                </a:solidFill>
              </a:rPr>
              <a:t>Take me, Jesus, take me now</a:t>
            </a:r>
          </a:p>
        </p:txBody>
      </p:sp>
    </p:spTree>
    <p:extLst>
      <p:ext uri="{BB962C8B-B14F-4D97-AF65-F5344CB8AC3E}">
        <p14:creationId xmlns:p14="http://schemas.microsoft.com/office/powerpoint/2010/main" val="1062625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ar-EG" sz="6600" b="1" dirty="0">
                <a:solidFill>
                  <a:srgbClr val="005024"/>
                </a:solidFill>
                <a:latin typeface="Arial" charset="0"/>
                <a:cs typeface="Arial" charset="0"/>
              </a:rPr>
              <a:t>كل ما عندي لك </a:t>
            </a:r>
            <a:r>
              <a:rPr lang="ar-EG" sz="6600" b="1" dirty="0" err="1">
                <a:solidFill>
                  <a:srgbClr val="005024"/>
                </a:solidFill>
                <a:latin typeface="Arial" charset="0"/>
                <a:cs typeface="Arial" charset="0"/>
              </a:rPr>
              <a:t>ياربي</a:t>
            </a:r>
            <a:endParaRPr lang="ar-EG" sz="6600" b="1" dirty="0">
              <a:solidFill>
                <a:srgbClr val="005024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ar-EG" sz="6600" b="1" dirty="0">
                <a:solidFill>
                  <a:srgbClr val="005024"/>
                </a:solidFill>
                <a:latin typeface="Arial" charset="0"/>
                <a:cs typeface="Arial" charset="0"/>
              </a:rPr>
              <a:t>لك ربي أنا أهدي</a:t>
            </a:r>
          </a:p>
          <a:p>
            <a:pPr algn="ctr">
              <a:defRPr/>
            </a:pPr>
            <a:r>
              <a:rPr lang="ar-EG" sz="6600" b="1" dirty="0">
                <a:solidFill>
                  <a:srgbClr val="005024"/>
                </a:solidFill>
                <a:latin typeface="Arial" charset="0"/>
                <a:cs typeface="Arial" charset="0"/>
              </a:rPr>
              <a:t>كل ما عندي</a:t>
            </a:r>
          </a:p>
          <a:p>
            <a:pPr algn="ctr">
              <a:defRPr/>
            </a:pPr>
            <a:endParaRPr lang="en-US" sz="1800" b="1" dirty="0">
              <a:solidFill>
                <a:srgbClr val="005024"/>
              </a:solidFill>
              <a:latin typeface="Arial" charset="0"/>
              <a:cs typeface="Arial" charset="0"/>
            </a:endParaRPr>
          </a:p>
          <a:p>
            <a:pPr algn="ctr" eaLnBrk="1" hangingPunct="1"/>
            <a:r>
              <a:rPr lang="en-US" altLang="en-US" sz="4000" b="1" dirty="0">
                <a:solidFill>
                  <a:srgbClr val="005024"/>
                </a:solidFill>
              </a:rPr>
              <a:t>I surrender all</a:t>
            </a:r>
            <a:br>
              <a:rPr lang="en-US" altLang="en-US" sz="4000" b="1" dirty="0">
                <a:solidFill>
                  <a:srgbClr val="005024"/>
                </a:solidFill>
              </a:rPr>
            </a:br>
            <a:r>
              <a:rPr lang="en-US" altLang="en-US" sz="4000" b="1" dirty="0">
                <a:solidFill>
                  <a:srgbClr val="005024"/>
                </a:solidFill>
              </a:rPr>
              <a:t>I </a:t>
            </a:r>
            <a:r>
              <a:rPr lang="en-US" altLang="en-US" sz="4000" b="1" dirty="0" err="1">
                <a:solidFill>
                  <a:srgbClr val="005024"/>
                </a:solidFill>
              </a:rPr>
              <a:t>surredner</a:t>
            </a:r>
            <a:r>
              <a:rPr lang="en-US" altLang="en-US" sz="4000" b="1" dirty="0">
                <a:solidFill>
                  <a:srgbClr val="005024"/>
                </a:solidFill>
              </a:rPr>
              <a:t> all </a:t>
            </a:r>
            <a:br>
              <a:rPr lang="en-US" altLang="en-US" sz="4000" b="1" dirty="0">
                <a:solidFill>
                  <a:srgbClr val="005024"/>
                </a:solidFill>
              </a:rPr>
            </a:br>
            <a:r>
              <a:rPr lang="en-US" altLang="en-US" sz="4000" b="1" dirty="0" err="1">
                <a:solidFill>
                  <a:srgbClr val="005024"/>
                </a:solidFill>
              </a:rPr>
              <a:t>All</a:t>
            </a:r>
            <a:r>
              <a:rPr lang="en-US" altLang="en-US" sz="4000" b="1" dirty="0">
                <a:solidFill>
                  <a:srgbClr val="005024"/>
                </a:solidFill>
              </a:rPr>
              <a:t> to Thee my blessed Savior </a:t>
            </a:r>
          </a:p>
          <a:p>
            <a:pPr algn="ctr" eaLnBrk="1" hangingPunct="1"/>
            <a:r>
              <a:rPr lang="en-US" altLang="en-US" sz="4000" b="1" dirty="0">
                <a:solidFill>
                  <a:srgbClr val="005024"/>
                </a:solidFill>
              </a:rPr>
              <a:t>I surrender all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algn="ctr">
              <a:defRPr/>
            </a:pPr>
            <a:endParaRPr lang="ar-SA" sz="7200" b="1" dirty="0">
              <a:solidFill>
                <a:srgbClr val="005024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88476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en-US" sz="66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كل ما عندي </a:t>
            </a:r>
            <a:r>
              <a:rPr lang="ar-EG" sz="7200" b="1" dirty="0" err="1">
                <a:latin typeface="Arial" charset="0"/>
                <a:cs typeface="Arial" charset="0"/>
              </a:rPr>
              <a:t>ياربي</a:t>
            </a:r>
            <a:endParaRPr lang="ar-EG" sz="72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لك أهدي بالخشوع</a:t>
            </a:r>
          </a:p>
          <a:p>
            <a:pPr algn="ctr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لاشِ مني كل بطلٍ</a:t>
            </a:r>
          </a:p>
          <a:p>
            <a:pPr algn="ctr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واعفُ عني </a:t>
            </a:r>
            <a:r>
              <a:rPr lang="ar-EG" sz="7200" b="1" dirty="0" err="1">
                <a:latin typeface="Arial" charset="0"/>
                <a:cs typeface="Arial" charset="0"/>
              </a:rPr>
              <a:t>يايسوع</a:t>
            </a:r>
            <a:endParaRPr lang="ar-SA" sz="7200" b="1" dirty="0">
              <a:latin typeface="Arial" charset="0"/>
              <a:cs typeface="Arial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19687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ar-EG" sz="6000" b="1" dirty="0">
                <a:latin typeface="Arial" charset="0"/>
                <a:cs typeface="Arial" charset="0"/>
              </a:rPr>
              <a:t>كل ما عندي </a:t>
            </a:r>
            <a:r>
              <a:rPr lang="ar-EG" sz="6000" b="1" dirty="0" err="1">
                <a:latin typeface="Arial" charset="0"/>
                <a:cs typeface="Arial" charset="0"/>
              </a:rPr>
              <a:t>ياربي</a:t>
            </a:r>
            <a:endParaRPr lang="ar-EG" sz="60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ar-EG" sz="6000" b="1" dirty="0">
                <a:latin typeface="Arial" charset="0"/>
                <a:cs typeface="Arial" charset="0"/>
              </a:rPr>
              <a:t>روحي نفسي والجسد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  <a:cs typeface="Arial" charset="0"/>
              </a:rPr>
              <a:t>لك أهديها جميعاً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  <a:cs typeface="Arial" charset="0"/>
              </a:rPr>
              <a:t>أنت عزي والسند</a:t>
            </a:r>
            <a:endParaRPr lang="en-US" sz="60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endParaRPr lang="ar-SA" sz="6600" b="1" dirty="0">
              <a:latin typeface="Arial" charset="0"/>
              <a:cs typeface="Arial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3642564-9BC0-42F0-8AD5-188158BED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343400"/>
            <a:ext cx="85344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/>
              <a:t>All to Jesus I surrender </a:t>
            </a:r>
            <a:br>
              <a:rPr lang="en-US" altLang="en-US" sz="2800" b="1" dirty="0"/>
            </a:br>
            <a:r>
              <a:rPr lang="en-US" altLang="en-US" sz="2800" b="1" dirty="0"/>
              <a:t>Make me Savior wholly thine </a:t>
            </a:r>
            <a:br>
              <a:rPr lang="en-US" altLang="en-US" sz="2800" b="1" dirty="0"/>
            </a:br>
            <a:r>
              <a:rPr lang="en-US" altLang="en-US" sz="2800" b="1" dirty="0"/>
              <a:t>May Thy Holy Spirit fill me </a:t>
            </a:r>
            <a:br>
              <a:rPr lang="en-US" altLang="en-US" sz="2800" b="1" dirty="0"/>
            </a:br>
            <a:r>
              <a:rPr lang="en-US" altLang="en-US" sz="2800" b="1" dirty="0"/>
              <a:t>May I know Thy power divine </a:t>
            </a:r>
          </a:p>
        </p:txBody>
      </p:sp>
    </p:spTree>
    <p:extLst>
      <p:ext uri="{BB962C8B-B14F-4D97-AF65-F5344CB8AC3E}">
        <p14:creationId xmlns:p14="http://schemas.microsoft.com/office/powerpoint/2010/main" val="46879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ar-EG" sz="6600" b="1" dirty="0">
                <a:solidFill>
                  <a:srgbClr val="005024"/>
                </a:solidFill>
                <a:latin typeface="Arial" charset="0"/>
                <a:cs typeface="Arial" charset="0"/>
              </a:rPr>
              <a:t>كل ما عندي لك </a:t>
            </a:r>
            <a:r>
              <a:rPr lang="ar-EG" sz="6600" b="1" dirty="0" err="1">
                <a:solidFill>
                  <a:srgbClr val="005024"/>
                </a:solidFill>
                <a:latin typeface="Arial" charset="0"/>
                <a:cs typeface="Arial" charset="0"/>
              </a:rPr>
              <a:t>ياربي</a:t>
            </a:r>
            <a:endParaRPr lang="ar-EG" sz="6600" b="1" dirty="0">
              <a:solidFill>
                <a:srgbClr val="005024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ar-EG" sz="6600" b="1" dirty="0">
                <a:solidFill>
                  <a:srgbClr val="005024"/>
                </a:solidFill>
                <a:latin typeface="Arial" charset="0"/>
                <a:cs typeface="Arial" charset="0"/>
              </a:rPr>
              <a:t>لك ربي أنا أهدي</a:t>
            </a:r>
          </a:p>
          <a:p>
            <a:pPr algn="ctr">
              <a:defRPr/>
            </a:pPr>
            <a:r>
              <a:rPr lang="ar-EG" sz="6600" b="1" dirty="0">
                <a:solidFill>
                  <a:srgbClr val="005024"/>
                </a:solidFill>
                <a:latin typeface="Arial" charset="0"/>
                <a:cs typeface="Arial" charset="0"/>
              </a:rPr>
              <a:t>كل ما عندي</a:t>
            </a:r>
          </a:p>
          <a:p>
            <a:pPr algn="ctr">
              <a:defRPr/>
            </a:pPr>
            <a:endParaRPr lang="en-US" sz="1800" b="1" dirty="0">
              <a:solidFill>
                <a:srgbClr val="005024"/>
              </a:solidFill>
              <a:latin typeface="Arial" charset="0"/>
              <a:cs typeface="Arial" charset="0"/>
            </a:endParaRPr>
          </a:p>
          <a:p>
            <a:pPr algn="ctr" eaLnBrk="1" hangingPunct="1"/>
            <a:r>
              <a:rPr lang="en-US" altLang="en-US" sz="4000" b="1" dirty="0">
                <a:solidFill>
                  <a:srgbClr val="005024"/>
                </a:solidFill>
              </a:rPr>
              <a:t>I surrender all</a:t>
            </a:r>
            <a:br>
              <a:rPr lang="en-US" altLang="en-US" sz="4000" b="1" dirty="0">
                <a:solidFill>
                  <a:srgbClr val="005024"/>
                </a:solidFill>
              </a:rPr>
            </a:br>
            <a:r>
              <a:rPr lang="en-US" altLang="en-US" sz="4000" b="1" dirty="0">
                <a:solidFill>
                  <a:srgbClr val="005024"/>
                </a:solidFill>
              </a:rPr>
              <a:t>I </a:t>
            </a:r>
            <a:r>
              <a:rPr lang="en-US" altLang="en-US" sz="4000" b="1" dirty="0" err="1">
                <a:solidFill>
                  <a:srgbClr val="005024"/>
                </a:solidFill>
              </a:rPr>
              <a:t>surredner</a:t>
            </a:r>
            <a:r>
              <a:rPr lang="en-US" altLang="en-US" sz="4000" b="1" dirty="0">
                <a:solidFill>
                  <a:srgbClr val="005024"/>
                </a:solidFill>
              </a:rPr>
              <a:t> all </a:t>
            </a:r>
            <a:br>
              <a:rPr lang="en-US" altLang="en-US" sz="4000" b="1" dirty="0">
                <a:solidFill>
                  <a:srgbClr val="005024"/>
                </a:solidFill>
              </a:rPr>
            </a:br>
            <a:r>
              <a:rPr lang="en-US" altLang="en-US" sz="4000" b="1" dirty="0" err="1">
                <a:solidFill>
                  <a:srgbClr val="005024"/>
                </a:solidFill>
              </a:rPr>
              <a:t>All</a:t>
            </a:r>
            <a:r>
              <a:rPr lang="en-US" altLang="en-US" sz="4000" b="1" dirty="0">
                <a:solidFill>
                  <a:srgbClr val="005024"/>
                </a:solidFill>
              </a:rPr>
              <a:t> to Thee my blessed Savior </a:t>
            </a:r>
          </a:p>
          <a:p>
            <a:pPr algn="ctr" eaLnBrk="1" hangingPunct="1"/>
            <a:r>
              <a:rPr lang="en-US" altLang="en-US" sz="4000" b="1" dirty="0">
                <a:solidFill>
                  <a:srgbClr val="005024"/>
                </a:solidFill>
              </a:rPr>
              <a:t>I surrender all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algn="ctr">
              <a:defRPr/>
            </a:pPr>
            <a:endParaRPr lang="ar-SA" sz="7200" b="1" dirty="0">
              <a:solidFill>
                <a:srgbClr val="005024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00891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3193</TotalTime>
  <Words>222</Words>
  <Application>Microsoft Office PowerPoint</Application>
  <PresentationFormat>عرض على الشاشة (4:3)</PresentationFormat>
  <Paragraphs>43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238</cp:revision>
  <dcterms:created xsi:type="dcterms:W3CDTF">2021-12-07T14:30:00Z</dcterms:created>
  <dcterms:modified xsi:type="dcterms:W3CDTF">2024-10-10T07:56:57Z</dcterms:modified>
</cp:coreProperties>
</file>