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277" r:id="rId4"/>
    <p:sldId id="304" r:id="rId5"/>
    <p:sldId id="305" r:id="rId6"/>
    <p:sldId id="306" r:id="rId7"/>
    <p:sldId id="307" r:id="rId8"/>
    <p:sldId id="308" r:id="rId9"/>
    <p:sldId id="309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5"/>
            <p14:sldId id="306"/>
            <p14:sldId id="307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0" y="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كل مالي وحياتي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 ما لي وحياتي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ملك فادي يسوع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فله سلمت ذاتي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تائبا ابغي الرجوع</a:t>
            </a:r>
            <a:br>
              <a:rPr lang="ar-EG" sz="7200" b="1" dirty="0">
                <a:cs typeface="+mn-cs"/>
              </a:rPr>
            </a:br>
            <a:endParaRPr lang="ar-EG" sz="199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ما عندي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لاسمه اهدي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فله سلمت نفسي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صادق العهد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عند اقدام الاله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جئت اجثو بخشوع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نابذا كل الملاهي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طالبا عفو يسوع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497665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ما عندي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لاسمه اهدي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فله سلمت نفسي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صادق العهد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61079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ينعش الان فؤادي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حب فادي الغفور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فبه نلت مرادي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بسنا الروح الطهور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475002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ما عندي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لاسمه اهدي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فله سلمت نفسي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صادق العهد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61787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روحك القدوس حسبي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انت لي وانا لك</a:t>
            </a:r>
            <a:b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فلقد سلمت قلبي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لك عبدا ممتلك</a:t>
            </a:r>
          </a:p>
          <a:p>
            <a:br>
              <a:rPr lang="ar-EG" sz="7200" b="1" dirty="0"/>
            </a:br>
            <a:br>
              <a:rPr lang="ar-EG" sz="7200" b="1" dirty="0">
                <a:cs typeface="+mn-cs"/>
              </a:rPr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959623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كل ما عندي 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لاسمه اهدي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فله سلمت نفسي</a:t>
            </a:r>
          </a:p>
          <a:p>
            <a:pPr algn="ctr" rtl="1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صادق العهد</a:t>
            </a:r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EG" sz="72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17739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3187</TotalTime>
  <Words>137</Words>
  <Application>Microsoft Office PowerPoint</Application>
  <PresentationFormat>عرض على الشاشة (4:3)</PresentationFormat>
  <Paragraphs>27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236</cp:revision>
  <dcterms:created xsi:type="dcterms:W3CDTF">2021-12-07T14:30:00Z</dcterms:created>
  <dcterms:modified xsi:type="dcterms:W3CDTF">2024-10-10T07:58:21Z</dcterms:modified>
</cp:coreProperties>
</file>