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277" r:id="rId4"/>
    <p:sldId id="302" r:id="rId5"/>
    <p:sldId id="294" r:id="rId6"/>
    <p:sldId id="295" r:id="rId7"/>
    <p:sldId id="304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2"/>
            <p14:sldId id="294"/>
            <p14:sldId id="295"/>
            <p14:sldId id="30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2" d="100"/>
          <a:sy n="52" d="100"/>
        </p:scale>
        <p:origin x="48" y="57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كل مرة احترت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 مرة احترت فيها</a:t>
            </a:r>
            <a:br>
              <a:rPr lang="ar-EG" sz="7200" b="1" dirty="0"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ودرت افتش عن قرار</a:t>
            </a:r>
            <a:br>
              <a:rPr lang="ar-EG" sz="7200" b="1" dirty="0"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كنت باجي ارفع صلاتي</a:t>
            </a:r>
            <a:br>
              <a:rPr lang="ar-EG" sz="7200" b="1" dirty="0">
                <a:cs typeface="+mn-cs"/>
              </a:rPr>
            </a:b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واستنى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منك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الأختيار</a:t>
            </a:r>
            <a:br>
              <a:rPr lang="ar-EG" sz="7200" b="1" dirty="0">
                <a:cs typeface="+mn-cs"/>
              </a:rPr>
            </a:b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عمري م اخترت لنفسي</a:t>
            </a:r>
            <a:br>
              <a:rPr lang="ar-EG" sz="7200" b="1" dirty="0"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والمسيرة جت سليمة</a:t>
            </a:r>
            <a:br>
              <a:rPr lang="ar-EG" sz="7200" b="1" dirty="0"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لكن لما وضعت ثقتي</a:t>
            </a:r>
            <a:br>
              <a:rPr lang="ar-EG" sz="7200" b="1" dirty="0"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فيك اختبرت أمور عظيمة</a:t>
            </a:r>
            <a:br>
              <a:rPr lang="ar-EG" sz="7200" b="1" dirty="0">
                <a:cs typeface="+mn-cs"/>
              </a:rPr>
            </a:b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راسم خطتي</a:t>
            </a:r>
            <a:br>
              <a:rPr lang="ar-EG" sz="7200" b="1" dirty="0"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قابض قرعتي</a:t>
            </a:r>
            <a:br>
              <a:rPr lang="ar-EG" sz="7200" b="1" dirty="0"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رب اليوم وبكرة</a:t>
            </a:r>
            <a:br>
              <a:rPr lang="ar-EG" sz="7200" b="1" dirty="0"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عارف قسمتي</a:t>
            </a:r>
            <a:br>
              <a:rPr lang="ar-EG" sz="7200" b="1" dirty="0">
                <a:cs typeface="+mn-cs"/>
              </a:rPr>
            </a:b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62625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844689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كل مرة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اتضايقت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فيها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كنت افكر في الكلام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اللي قلته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يارب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لي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كنت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بالقى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فيه سلام</a:t>
            </a:r>
            <a:br>
              <a:rPr lang="ar-EG" sz="7200" b="1" dirty="0"/>
            </a:br>
            <a:endParaRPr lang="ar-EG" sz="7200" b="1" i="0" dirty="0">
              <a:solidFill>
                <a:srgbClr val="005024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804934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920889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صيحة الحق اللي شقت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صخرة اليأس بإيمان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همسة الروح اللي ردت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فرحتي بعد الأحزان</a:t>
            </a:r>
            <a:br>
              <a:rPr lang="ar-EG" sz="7200" b="1" dirty="0"/>
            </a:br>
            <a:endParaRPr lang="ar-EG" sz="7200" b="1" i="0" dirty="0">
              <a:solidFill>
                <a:srgbClr val="005024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006229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103828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كلمتك فرقت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معايا</a:t>
            </a:r>
            <a:b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همستك أحييت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رجايا</a:t>
            </a:r>
            <a:b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لقيت رسالة في كل آية</a:t>
            </a:r>
            <a:b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بتأكد لي إنك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وياي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14598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3187</TotalTime>
  <Words>115</Words>
  <Application>Microsoft Office PowerPoint</Application>
  <PresentationFormat>عرض على الشاشة (4:3)</PresentationFormat>
  <Paragraphs>8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3" baseType="lpstr">
      <vt:lpstr>Arial</vt:lpstr>
      <vt:lpstr>Calibri</vt:lpstr>
      <vt:lpstr>Helvetica Neue</vt:lpstr>
      <vt:lpstr>jomhuria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237</cp:revision>
  <dcterms:created xsi:type="dcterms:W3CDTF">2021-12-07T14:30:00Z</dcterms:created>
  <dcterms:modified xsi:type="dcterms:W3CDTF">2024-10-11T10:32:05Z</dcterms:modified>
</cp:coreProperties>
</file>