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03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2" d="100"/>
          <a:sy n="52" d="100"/>
        </p:scale>
        <p:origin x="48" y="52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من افتداه الإله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من افتداه الإله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ليهتفن له قائلاً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ليهتفن له قائلاً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فداني فمجداً له</a:t>
            </a:r>
          </a:p>
          <a:p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3183</TotalTime>
  <Words>22</Words>
  <Application>Microsoft Office PowerPoint</Application>
  <PresentationFormat>عرض على الشاشة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237</cp:revision>
  <dcterms:created xsi:type="dcterms:W3CDTF">2021-12-07T14:30:00Z</dcterms:created>
  <dcterms:modified xsi:type="dcterms:W3CDTF">2024-10-11T10:35:46Z</dcterms:modified>
</cp:coreProperties>
</file>