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75" r:id="rId2"/>
    <p:sldId id="303" r:id="rId3"/>
    <p:sldId id="277" r:id="rId4"/>
    <p:sldId id="304" r:id="rId5"/>
    <p:sldId id="305" r:id="rId6"/>
    <p:sldId id="306" r:id="rId7"/>
    <p:sldId id="307" r:id="rId8"/>
    <p:sldId id="29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FF20E8B-AD12-439D-9E17-619C6F38680D}">
          <p14:sldIdLst>
            <p14:sldId id="275"/>
            <p14:sldId id="303"/>
            <p14:sldId id="277"/>
            <p14:sldId id="304"/>
            <p14:sldId id="305"/>
            <p14:sldId id="306"/>
            <p14:sldId id="307"/>
            <p14:sldId id="293"/>
          </p14:sldIdLst>
        </p14:section>
        <p14:section name="Untitled Section" id="{2C17607C-8ED3-4A7C-8A1F-A772B8E7EDB9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0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41" autoAdjust="0"/>
    <p:restoredTop sz="94660"/>
  </p:normalViewPr>
  <p:slideViewPr>
    <p:cSldViewPr>
      <p:cViewPr varScale="1">
        <p:scale>
          <a:sx n="52" d="100"/>
          <a:sy n="52" d="100"/>
        </p:scale>
        <p:origin x="48" y="520"/>
      </p:cViewPr>
      <p:guideLst>
        <p:guide orient="horz" pos="2160"/>
        <p:guide pos="288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CEA6EB-D115-4AB1-880A-0DDA4CA32736}" type="datetimeFigureOut">
              <a:rPr lang="en-US" smtClean="0"/>
              <a:pPr/>
              <a:t>10/11/2024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BFF322-D4C6-4705-80B2-EA0C2114B97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338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10/11/2024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10/11/2024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10/11/2024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10/11/2024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10/11/2024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10/11/2024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10/11/2024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10/11/2024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10/11/2024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10/11/2024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10/11/2024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DEC02-EF57-47C1-88F7-AA66B01A5C62}" type="datetimeFigureOut">
              <a:rPr lang="en-US" smtClean="0"/>
              <a:pPr/>
              <a:t>10/11/2024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Picture 2" descr="power point praise LOGO 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7400" y="4244486"/>
            <a:ext cx="4953000" cy="203729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0"/>
            <a:ext cx="9144000" cy="33956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EG" sz="8000" b="1" dirty="0"/>
              <a:t>تـرنيــمة</a:t>
            </a:r>
          </a:p>
          <a:p>
            <a:pPr algn="ctr" rtl="1">
              <a:lnSpc>
                <a:spcPct val="150000"/>
              </a:lnSpc>
            </a:pPr>
            <a:r>
              <a:rPr lang="ar-EG" sz="7200" b="1" dirty="0"/>
              <a:t>كل يوم </a:t>
            </a:r>
            <a:r>
              <a:rPr lang="ar-EG" sz="7200" b="1" dirty="0" err="1"/>
              <a:t>بيعدي</a:t>
            </a:r>
            <a:r>
              <a:rPr lang="ar-EG" sz="7200" b="1" dirty="0"/>
              <a:t> عليَّ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76200" y="4572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1- </a:t>
            </a:r>
          </a:p>
          <a:p>
            <a:pPr algn="ctr" rtl="1"/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(كل يوم </a:t>
            </a:r>
            <a:r>
              <a:rPr lang="ar-EG" sz="6600" b="1" i="0" dirty="0" err="1">
                <a:solidFill>
                  <a:srgbClr val="000000"/>
                </a:solidFill>
                <a:effectLst/>
                <a:latin typeface="Helvetica Neue"/>
                <a:cs typeface="+mn-cs"/>
              </a:rPr>
              <a:t>بيعدي</a:t>
            </a:r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 عليا </a:t>
            </a:r>
          </a:p>
          <a:p>
            <a:pPr algn="ctr" rtl="1"/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بتذكر إحسانـــــــك</a:t>
            </a:r>
            <a:br>
              <a:rPr lang="ar-EG" sz="6600" b="1" dirty="0">
                <a:cs typeface="+mn-cs"/>
              </a:rPr>
            </a:br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وبقدم لك شكري يا ربي</a:t>
            </a:r>
          </a:p>
          <a:p>
            <a:pPr algn="ctr" rtl="1"/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 وأرتمي في أحضانك)2</a:t>
            </a:r>
            <a:br>
              <a:rPr lang="ar-EG" sz="6600" b="1" dirty="0">
                <a:cs typeface="+mn-cs"/>
              </a:rPr>
            </a:br>
            <a:endParaRPr lang="ar-EG" sz="16600" b="1" i="0" dirty="0">
              <a:solidFill>
                <a:srgbClr val="000000"/>
              </a:solidFill>
              <a:effectLst/>
              <a:latin typeface="Helvetica Neue"/>
              <a:cs typeface="+mn-cs"/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12A08968-AEE1-42D9-99B2-5B0C45E6B10A}"/>
              </a:ext>
            </a:extLst>
          </p:cNvPr>
          <p:cNvSpPr txBox="1">
            <a:spLocks noChangeArrowheads="1"/>
          </p:cNvSpPr>
          <p:nvPr/>
        </p:nvSpPr>
        <p:spPr>
          <a:xfrm>
            <a:off x="1250950" y="3351212"/>
            <a:ext cx="6369050" cy="2135188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nl-NL" altLang="en-US" sz="6600" b="1" dirty="0"/>
          </a:p>
        </p:txBody>
      </p:sp>
    </p:spTree>
    <p:extLst>
      <p:ext uri="{BB962C8B-B14F-4D97-AF65-F5344CB8AC3E}">
        <p14:creationId xmlns:p14="http://schemas.microsoft.com/office/powerpoint/2010/main" val="28371125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5334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EG" sz="54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القرار : </a:t>
            </a:r>
          </a:p>
          <a:p>
            <a:pPr algn="ctr" rtl="1"/>
            <a:r>
              <a:rPr lang="ar-EG" sz="54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(ولا يمكن أبداً تتركني </a:t>
            </a:r>
          </a:p>
          <a:p>
            <a:pPr algn="ctr" rtl="1"/>
            <a:r>
              <a:rPr lang="ar-EG" sz="5400" b="1" i="0" dirty="0" err="1">
                <a:solidFill>
                  <a:srgbClr val="005024"/>
                </a:solidFill>
                <a:effectLst/>
                <a:latin typeface="Helvetica Neue"/>
                <a:cs typeface="+mn-cs"/>
              </a:rPr>
              <a:t>ولايوم</a:t>
            </a:r>
            <a:r>
              <a:rPr lang="ar-EG" sz="54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 تحجب وجهك عني)2</a:t>
            </a:r>
            <a:br>
              <a:rPr lang="ar-EG" sz="5400" b="1" dirty="0">
                <a:solidFill>
                  <a:srgbClr val="005024"/>
                </a:solidFill>
                <a:cs typeface="+mn-cs"/>
              </a:rPr>
            </a:br>
            <a:r>
              <a:rPr lang="ar-EG" sz="54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(لأنك أنت اللي وعدني</a:t>
            </a:r>
          </a:p>
          <a:p>
            <a:pPr algn="ctr" rtl="1"/>
            <a:r>
              <a:rPr lang="ar-EG" sz="54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 ودا وعدك </a:t>
            </a:r>
            <a:r>
              <a:rPr lang="ar-EG" sz="5400" b="1" i="0" dirty="0" err="1">
                <a:solidFill>
                  <a:srgbClr val="005024"/>
                </a:solidFill>
                <a:effectLst/>
                <a:latin typeface="Helvetica Neue"/>
                <a:cs typeface="+mn-cs"/>
              </a:rPr>
              <a:t>بيطمن</a:t>
            </a:r>
            <a:r>
              <a:rPr lang="ar-EG" sz="54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 قلبي )2</a:t>
            </a:r>
          </a:p>
          <a:p>
            <a:pPr algn="ctr" rtl="1"/>
            <a:r>
              <a:rPr lang="ar-EG" sz="54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(مش ممكن تنساني ووعودك رفعاني)2</a:t>
            </a:r>
            <a:br>
              <a:rPr lang="ar-EG" sz="5400" b="1" dirty="0">
                <a:solidFill>
                  <a:srgbClr val="005024"/>
                </a:solidFill>
                <a:cs typeface="+mn-cs"/>
              </a:rPr>
            </a:br>
            <a:br>
              <a:rPr lang="ar-EG" sz="5400" b="1" dirty="0">
                <a:solidFill>
                  <a:srgbClr val="005024"/>
                </a:solidFill>
                <a:cs typeface="+mn-cs"/>
              </a:rPr>
            </a:br>
            <a:endParaRPr lang="ar-EG" sz="5400" b="1" i="0" dirty="0">
              <a:solidFill>
                <a:srgbClr val="005024"/>
              </a:solidFill>
              <a:effectLst/>
              <a:latin typeface="Helvetica Neue"/>
              <a:cs typeface="+mn-cs"/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12A08968-AEE1-42D9-99B2-5B0C45E6B10A}"/>
              </a:ext>
            </a:extLst>
          </p:cNvPr>
          <p:cNvSpPr txBox="1">
            <a:spLocks noChangeArrowheads="1"/>
          </p:cNvSpPr>
          <p:nvPr/>
        </p:nvSpPr>
        <p:spPr>
          <a:xfrm>
            <a:off x="1250950" y="3351212"/>
            <a:ext cx="6369050" cy="2135188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nl-NL" altLang="en-US" sz="66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76200" y="4572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2- </a:t>
            </a:r>
          </a:p>
          <a:p>
            <a:pPr algn="ctr" rtl="1"/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 (كل يوم </a:t>
            </a:r>
            <a:r>
              <a:rPr lang="ar-EG" sz="6600" b="1" i="0" dirty="0" err="1">
                <a:solidFill>
                  <a:srgbClr val="000000"/>
                </a:solidFill>
                <a:effectLst/>
                <a:latin typeface="Helvetica Neue"/>
                <a:cs typeface="+mn-cs"/>
              </a:rPr>
              <a:t>بيعدي</a:t>
            </a:r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 عليا </a:t>
            </a:r>
          </a:p>
          <a:p>
            <a:pPr algn="ctr" rtl="1"/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بشوفك </a:t>
            </a:r>
            <a:r>
              <a:rPr lang="ar-EG" sz="6600" b="1" i="0" dirty="0" err="1">
                <a:solidFill>
                  <a:srgbClr val="000000"/>
                </a:solidFill>
                <a:effectLst/>
                <a:latin typeface="Helvetica Neue"/>
                <a:cs typeface="+mn-cs"/>
              </a:rPr>
              <a:t>معايا</a:t>
            </a:r>
            <a:br>
              <a:rPr lang="ar-EG" sz="6600" b="1" dirty="0">
                <a:cs typeface="+mn-cs"/>
              </a:rPr>
            </a:br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في كل أموري دايماً جنبي </a:t>
            </a:r>
          </a:p>
          <a:p>
            <a:pPr algn="ctr" rtl="1"/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سندي </a:t>
            </a:r>
            <a:r>
              <a:rPr lang="ar-EG" sz="6600" b="1" i="0" dirty="0" err="1">
                <a:solidFill>
                  <a:srgbClr val="000000"/>
                </a:solidFill>
                <a:effectLst/>
                <a:latin typeface="Helvetica Neue"/>
                <a:cs typeface="+mn-cs"/>
              </a:rPr>
              <a:t>وعزايا</a:t>
            </a:r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)2</a:t>
            </a: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12A08968-AEE1-42D9-99B2-5B0C45E6B10A}"/>
              </a:ext>
            </a:extLst>
          </p:cNvPr>
          <p:cNvSpPr txBox="1">
            <a:spLocks noChangeArrowheads="1"/>
          </p:cNvSpPr>
          <p:nvPr/>
        </p:nvSpPr>
        <p:spPr>
          <a:xfrm>
            <a:off x="1250950" y="3351212"/>
            <a:ext cx="6369050" cy="2135188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nl-NL" altLang="en-US" sz="6600" b="1" dirty="0"/>
          </a:p>
        </p:txBody>
      </p:sp>
    </p:spTree>
    <p:extLst>
      <p:ext uri="{BB962C8B-B14F-4D97-AF65-F5344CB8AC3E}">
        <p14:creationId xmlns:p14="http://schemas.microsoft.com/office/powerpoint/2010/main" val="39064925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5334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EG" sz="54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القرار : </a:t>
            </a:r>
          </a:p>
          <a:p>
            <a:pPr algn="ctr" rtl="1"/>
            <a:r>
              <a:rPr lang="ar-EG" sz="54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(ولا يمكن أبداً تتركني </a:t>
            </a:r>
          </a:p>
          <a:p>
            <a:pPr algn="ctr" rtl="1"/>
            <a:r>
              <a:rPr lang="ar-EG" sz="5400" b="1" i="0" dirty="0" err="1">
                <a:solidFill>
                  <a:srgbClr val="005024"/>
                </a:solidFill>
                <a:effectLst/>
                <a:latin typeface="Helvetica Neue"/>
                <a:cs typeface="+mn-cs"/>
              </a:rPr>
              <a:t>ولايوم</a:t>
            </a:r>
            <a:r>
              <a:rPr lang="ar-EG" sz="54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 تحجب وجهك عني)2</a:t>
            </a:r>
            <a:br>
              <a:rPr lang="ar-EG" sz="5400" b="1" dirty="0">
                <a:solidFill>
                  <a:srgbClr val="005024"/>
                </a:solidFill>
                <a:cs typeface="+mn-cs"/>
              </a:rPr>
            </a:br>
            <a:r>
              <a:rPr lang="ar-EG" sz="54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(لأنك أنت اللي وعدني</a:t>
            </a:r>
          </a:p>
          <a:p>
            <a:pPr algn="ctr" rtl="1"/>
            <a:r>
              <a:rPr lang="ar-EG" sz="54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 ودا وعدك </a:t>
            </a:r>
            <a:r>
              <a:rPr lang="ar-EG" sz="5400" b="1" i="0" dirty="0" err="1">
                <a:solidFill>
                  <a:srgbClr val="005024"/>
                </a:solidFill>
                <a:effectLst/>
                <a:latin typeface="Helvetica Neue"/>
                <a:cs typeface="+mn-cs"/>
              </a:rPr>
              <a:t>بيطمن</a:t>
            </a:r>
            <a:r>
              <a:rPr lang="ar-EG" sz="54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 قلبي )2</a:t>
            </a:r>
          </a:p>
          <a:p>
            <a:pPr algn="ctr" rtl="1"/>
            <a:r>
              <a:rPr lang="ar-EG" sz="54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(مش ممكن تنساني ووعودك رفعاني)2</a:t>
            </a:r>
            <a:br>
              <a:rPr lang="ar-EG" sz="5400" b="1" dirty="0">
                <a:solidFill>
                  <a:srgbClr val="005024"/>
                </a:solidFill>
                <a:cs typeface="+mn-cs"/>
              </a:rPr>
            </a:br>
            <a:br>
              <a:rPr lang="ar-EG" sz="5400" b="1" dirty="0">
                <a:solidFill>
                  <a:srgbClr val="005024"/>
                </a:solidFill>
                <a:cs typeface="+mn-cs"/>
              </a:rPr>
            </a:br>
            <a:endParaRPr lang="ar-EG" sz="5400" b="1" i="0" dirty="0">
              <a:solidFill>
                <a:srgbClr val="005024"/>
              </a:solidFill>
              <a:effectLst/>
              <a:latin typeface="Helvetica Neue"/>
              <a:cs typeface="+mn-cs"/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12A08968-AEE1-42D9-99B2-5B0C45E6B10A}"/>
              </a:ext>
            </a:extLst>
          </p:cNvPr>
          <p:cNvSpPr txBox="1">
            <a:spLocks noChangeArrowheads="1"/>
          </p:cNvSpPr>
          <p:nvPr/>
        </p:nvSpPr>
        <p:spPr>
          <a:xfrm>
            <a:off x="1250950" y="3351212"/>
            <a:ext cx="6369050" cy="2135188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nl-NL" altLang="en-US" sz="6600" b="1" dirty="0"/>
          </a:p>
        </p:txBody>
      </p:sp>
    </p:spTree>
    <p:extLst>
      <p:ext uri="{BB962C8B-B14F-4D97-AF65-F5344CB8AC3E}">
        <p14:creationId xmlns:p14="http://schemas.microsoft.com/office/powerpoint/2010/main" val="27280851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76200" y="3810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3- </a:t>
            </a:r>
          </a:p>
          <a:p>
            <a:pPr algn="ctr" rtl="1"/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 (كل يوم </a:t>
            </a:r>
            <a:r>
              <a:rPr lang="ar-EG" sz="6600" b="1" i="0" dirty="0" err="1">
                <a:solidFill>
                  <a:srgbClr val="000000"/>
                </a:solidFill>
                <a:effectLst/>
                <a:latin typeface="Helvetica Neue"/>
                <a:cs typeface="+mn-cs"/>
              </a:rPr>
              <a:t>بيعدي</a:t>
            </a:r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 عليا </a:t>
            </a:r>
          </a:p>
          <a:p>
            <a:pPr algn="ctr" rtl="1"/>
            <a:r>
              <a:rPr lang="ar-EG" sz="6600" b="1" i="0" dirty="0" err="1">
                <a:solidFill>
                  <a:srgbClr val="000000"/>
                </a:solidFill>
                <a:effectLst/>
                <a:latin typeface="Helvetica Neue"/>
                <a:cs typeface="+mn-cs"/>
              </a:rPr>
              <a:t>بيقربني</a:t>
            </a:r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 إليك</a:t>
            </a:r>
            <a:br>
              <a:rPr lang="ar-EG" sz="6600" b="1" dirty="0">
                <a:cs typeface="+mn-cs"/>
              </a:rPr>
            </a:br>
            <a:r>
              <a:rPr lang="ar-EG" sz="6600" b="1" i="0" dirty="0" err="1">
                <a:solidFill>
                  <a:srgbClr val="000000"/>
                </a:solidFill>
                <a:effectLst/>
                <a:latin typeface="Helvetica Neue"/>
                <a:cs typeface="+mn-cs"/>
              </a:rPr>
              <a:t>بيقرب</a:t>
            </a:r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 أفراحي </a:t>
            </a:r>
            <a:r>
              <a:rPr lang="ar-EG" sz="6600" b="1" i="0" dirty="0" err="1">
                <a:solidFill>
                  <a:srgbClr val="000000"/>
                </a:solidFill>
                <a:effectLst/>
                <a:latin typeface="Helvetica Neue"/>
                <a:cs typeface="+mn-cs"/>
              </a:rPr>
              <a:t>الجايه</a:t>
            </a:r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 </a:t>
            </a:r>
          </a:p>
          <a:p>
            <a:pPr algn="ctr" rtl="1"/>
            <a:r>
              <a:rPr lang="ar-EG" sz="6600" b="1" i="0" dirty="0" err="1">
                <a:solidFill>
                  <a:srgbClr val="000000"/>
                </a:solidFill>
                <a:effectLst/>
                <a:latin typeface="Helvetica Neue"/>
                <a:cs typeface="+mn-cs"/>
              </a:rPr>
              <a:t>بيقرب</a:t>
            </a:r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 لي </a:t>
            </a:r>
            <a:r>
              <a:rPr lang="ar-EG" sz="6600" b="1" i="0" dirty="0" err="1">
                <a:solidFill>
                  <a:srgbClr val="000000"/>
                </a:solidFill>
                <a:effectLst/>
                <a:latin typeface="Helvetica Neue"/>
                <a:cs typeface="+mn-cs"/>
              </a:rPr>
              <a:t>مجيك</a:t>
            </a:r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)2</a:t>
            </a: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12A08968-AEE1-42D9-99B2-5B0C45E6B10A}"/>
              </a:ext>
            </a:extLst>
          </p:cNvPr>
          <p:cNvSpPr txBox="1">
            <a:spLocks noChangeArrowheads="1"/>
          </p:cNvSpPr>
          <p:nvPr/>
        </p:nvSpPr>
        <p:spPr>
          <a:xfrm>
            <a:off x="1250950" y="3351212"/>
            <a:ext cx="6369050" cy="2135188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nl-NL" altLang="en-US" sz="6600" b="1" dirty="0"/>
          </a:p>
        </p:txBody>
      </p:sp>
    </p:spTree>
    <p:extLst>
      <p:ext uri="{BB962C8B-B14F-4D97-AF65-F5344CB8AC3E}">
        <p14:creationId xmlns:p14="http://schemas.microsoft.com/office/powerpoint/2010/main" val="19579404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5334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EG" sz="54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القرار : </a:t>
            </a:r>
          </a:p>
          <a:p>
            <a:pPr algn="ctr" rtl="1"/>
            <a:r>
              <a:rPr lang="ar-EG" sz="54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(ولا يمكن أبداً تتركني </a:t>
            </a:r>
          </a:p>
          <a:p>
            <a:pPr algn="ctr" rtl="1"/>
            <a:r>
              <a:rPr lang="ar-EG" sz="5400" b="1" i="0" dirty="0" err="1">
                <a:solidFill>
                  <a:srgbClr val="005024"/>
                </a:solidFill>
                <a:effectLst/>
                <a:latin typeface="Helvetica Neue"/>
                <a:cs typeface="+mn-cs"/>
              </a:rPr>
              <a:t>ولايوم</a:t>
            </a:r>
            <a:r>
              <a:rPr lang="ar-EG" sz="54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 تحجب وجهك عني)2</a:t>
            </a:r>
            <a:br>
              <a:rPr lang="ar-EG" sz="5400" b="1" dirty="0">
                <a:solidFill>
                  <a:srgbClr val="005024"/>
                </a:solidFill>
                <a:cs typeface="+mn-cs"/>
              </a:rPr>
            </a:br>
            <a:r>
              <a:rPr lang="ar-EG" sz="54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(لأنك أنت اللي وعدني</a:t>
            </a:r>
          </a:p>
          <a:p>
            <a:pPr algn="ctr" rtl="1"/>
            <a:r>
              <a:rPr lang="ar-EG" sz="54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 ودا وعدك </a:t>
            </a:r>
            <a:r>
              <a:rPr lang="ar-EG" sz="5400" b="1" i="0" dirty="0" err="1">
                <a:solidFill>
                  <a:srgbClr val="005024"/>
                </a:solidFill>
                <a:effectLst/>
                <a:latin typeface="Helvetica Neue"/>
                <a:cs typeface="+mn-cs"/>
              </a:rPr>
              <a:t>بيطمن</a:t>
            </a:r>
            <a:r>
              <a:rPr lang="ar-EG" sz="54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 قلبي )2</a:t>
            </a:r>
          </a:p>
          <a:p>
            <a:pPr algn="ctr" rtl="1"/>
            <a:r>
              <a:rPr lang="ar-EG" sz="54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(مش ممكن تنساني ووعودك رفعاني)2</a:t>
            </a:r>
            <a:br>
              <a:rPr lang="ar-EG" sz="5400" b="1" dirty="0">
                <a:solidFill>
                  <a:srgbClr val="005024"/>
                </a:solidFill>
                <a:cs typeface="+mn-cs"/>
              </a:rPr>
            </a:br>
            <a:br>
              <a:rPr lang="ar-EG" sz="5400" b="1" dirty="0">
                <a:solidFill>
                  <a:srgbClr val="005024"/>
                </a:solidFill>
                <a:cs typeface="+mn-cs"/>
              </a:rPr>
            </a:br>
            <a:endParaRPr lang="ar-EG" sz="5400" b="1" i="0" dirty="0">
              <a:solidFill>
                <a:srgbClr val="005024"/>
              </a:solidFill>
              <a:effectLst/>
              <a:latin typeface="Helvetica Neue"/>
              <a:cs typeface="+mn-cs"/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12A08968-AEE1-42D9-99B2-5B0C45E6B10A}"/>
              </a:ext>
            </a:extLst>
          </p:cNvPr>
          <p:cNvSpPr txBox="1">
            <a:spLocks noChangeArrowheads="1"/>
          </p:cNvSpPr>
          <p:nvPr/>
        </p:nvSpPr>
        <p:spPr>
          <a:xfrm>
            <a:off x="1250950" y="3351212"/>
            <a:ext cx="6369050" cy="2135188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nl-NL" altLang="en-US" sz="6600" b="1" dirty="0"/>
          </a:p>
        </p:txBody>
      </p:sp>
    </p:spTree>
    <p:extLst>
      <p:ext uri="{BB962C8B-B14F-4D97-AF65-F5344CB8AC3E}">
        <p14:creationId xmlns:p14="http://schemas.microsoft.com/office/powerpoint/2010/main" val="1738003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04800" y="381001"/>
            <a:ext cx="86106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endParaRPr lang="en-US" sz="8000" b="1" dirty="0"/>
          </a:p>
        </p:txBody>
      </p:sp>
      <p:pic>
        <p:nvPicPr>
          <p:cNvPr id="5" name="Picture 4" descr="power point praise LOGO 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2000" y="2590800"/>
            <a:ext cx="7989418" cy="297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80679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3187</TotalTime>
  <Words>171</Words>
  <Application>Microsoft Office PowerPoint</Application>
  <PresentationFormat>عرض على الشاشة (4:3)</PresentationFormat>
  <Paragraphs>29</Paragraphs>
  <Slides>8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8</vt:i4>
      </vt:variant>
    </vt:vector>
  </HeadingPairs>
  <TitlesOfParts>
    <vt:vector size="12" baseType="lpstr">
      <vt:lpstr>Arial</vt:lpstr>
      <vt:lpstr>Calibri</vt:lpstr>
      <vt:lpstr>Helvetica Neue</vt:lpstr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NEVO</dc:creator>
  <cp:lastModifiedBy>ayman nasralla</cp:lastModifiedBy>
  <cp:revision>238</cp:revision>
  <dcterms:created xsi:type="dcterms:W3CDTF">2021-12-07T14:30:00Z</dcterms:created>
  <dcterms:modified xsi:type="dcterms:W3CDTF">2024-10-11T10:39:48Z</dcterms:modified>
</cp:coreProperties>
</file>