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يوم و كل صبح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كل يوم كل صبح أرقب الأفق البعيد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وأري شمس الصباح تعلن فجرا جديد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يغمر قلبي السرور آملا عمري مديدا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ما هي إلا ساعات وأري الليل الرهيب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أين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أين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شمسنا ها هي نحو المغيب</a:t>
            </a:r>
            <a:br>
              <a:rPr lang="ar-EG" sz="4800" b="1" dirty="0"/>
            </a:br>
            <a:endParaRPr lang="ar-EG" sz="34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بساتين الزهور إني أعشق الوجود</a:t>
            </a:r>
            <a:br>
              <a:rPr lang="ar-EG" sz="4800" b="1" dirty="0">
                <a:cs typeface="+mn-cs"/>
              </a:rPr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يأسر عيني وقلبي منظر تلك الورود</a:t>
            </a:r>
            <a:br>
              <a:rPr lang="ar-EG" sz="4800" b="1" dirty="0">
                <a:cs typeface="+mn-cs"/>
              </a:rPr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كم هي حقا جميلة ها هي وسط الغيوم</a:t>
            </a:r>
            <a:br>
              <a:rPr lang="ar-EG" sz="4800" b="1" dirty="0">
                <a:cs typeface="+mn-cs"/>
              </a:rPr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يملأ النفس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شذاها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بالهدوء والسكون</a:t>
            </a:r>
            <a:br>
              <a:rPr lang="ar-EG" sz="4800" b="1" dirty="0">
                <a:cs typeface="+mn-cs"/>
              </a:rPr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أذكر بالأمس لما كنت أخشي أن تزول</a:t>
            </a:r>
            <a:endParaRPr lang="ar-EG" sz="123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37650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في بساتين الزهور إني أعشق الوجود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يأسر عيني وقلبي منظر تلك الورود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كم هي حقا جميلة ها هي وسط الغيوم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يملأ النفس </a:t>
            </a:r>
            <a:r>
              <a:rPr lang="ar-EG" sz="4800" b="1" i="0" dirty="0" err="1">
                <a:solidFill>
                  <a:srgbClr val="000000"/>
                </a:solidFill>
                <a:effectLst/>
                <a:latin typeface="Helvetica Neue"/>
              </a:rPr>
              <a:t>شذاها</a:t>
            </a: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 بالهدوء والسكون</a:t>
            </a:r>
            <a:br>
              <a:rPr lang="ar-EG" sz="4800" b="1" dirty="0"/>
            </a:b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أذكر بالأمس لما كنت أخشي أن تزول</a:t>
            </a:r>
            <a:br>
              <a:rPr lang="ar-EG" sz="4800" b="1" dirty="0"/>
            </a:br>
            <a:endParaRPr lang="ar-EG" sz="123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62670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سوف يمضي عمري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يوما هل ترى ألقي الفناء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</a:b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كلا إنما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سأحيا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عند ربي في السماء</a:t>
            </a:r>
          </a:p>
          <a:p>
            <a:br>
              <a:rPr lang="ar-EG" sz="6000" b="1" dirty="0"/>
            </a:b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6628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135</Words>
  <Application>Microsoft Office PowerPoint</Application>
  <PresentationFormat>عرض على الشاشة 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2024-10-11T10:44:13Z</dcterms:modified>
</cp:coreProperties>
</file>