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277" r:id="rId4"/>
    <p:sldId id="304" r:id="rId5"/>
    <p:sldId id="311" r:id="rId6"/>
    <p:sldId id="306" r:id="rId7"/>
    <p:sldId id="312" r:id="rId8"/>
    <p:sldId id="308" r:id="rId9"/>
    <p:sldId id="313" r:id="rId10"/>
    <p:sldId id="310" r:id="rId11"/>
    <p:sldId id="314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كلامك انت روح وحياة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كلامك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روح وحياة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ونورك انت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بهاء الله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أنا مستني لقاك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امتى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هاكون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وياك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انت سلامي ونور أيامي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يايسوعي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وموتك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ده كان لي حياة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وصلبك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كان لي نجاة</a:t>
            </a:r>
          </a:p>
          <a:p>
            <a:br>
              <a:rPr lang="ar-EG" sz="8000" b="1" dirty="0"/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5358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أنا مستني لقاك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امتى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هاكون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وياك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انت سلامي ونور أيامي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يايسوعي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5970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وحضنك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كله حنان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وحبك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بر أمان</a:t>
            </a:r>
          </a:p>
          <a:p>
            <a:br>
              <a:rPr lang="ar-EG" sz="8000" b="1" dirty="0">
                <a:cs typeface="+mn-cs"/>
              </a:rPr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02367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أنا مستني لقاك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امتى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هاكون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وياك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انت سلامي ونور أيامي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يايسوعي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81302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فتحت قلبي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ساكن جواه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وروحك انت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ماليني حياة</a:t>
            </a:r>
          </a:p>
          <a:p>
            <a:br>
              <a:rPr lang="ar-EG" sz="8000" b="1" dirty="0"/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28962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أنا مستني لقاك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امتى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هاكون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وياك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انت سلامي ونور أيامي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يايسوعي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7395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الهي ربي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اجعلني صلاة</a:t>
            </a:r>
            <a:b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يصلي قلبي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وأقول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وياه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br>
              <a:rPr lang="ar-EG" sz="8000" b="1" dirty="0">
                <a:cs typeface="+mn-cs"/>
              </a:rPr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222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يسوع أنا مستني لقاك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امتى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هاكون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وياك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انت سلامي ونور أيامي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يايسوعي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br>
              <a:rPr lang="ar-EG" sz="7200" b="1" dirty="0">
                <a:solidFill>
                  <a:srgbClr val="005024"/>
                </a:solidFill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72930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135</Words>
  <Application>Microsoft Office PowerPoint</Application>
  <PresentationFormat>عرض على الشاشة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2024-10-12T09:09:21Z</dcterms:modified>
</cp:coreProperties>
</file>