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0" r:id="rId3"/>
    <p:sldId id="428" r:id="rId4"/>
    <p:sldId id="429" r:id="rId5"/>
    <p:sldId id="430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29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كلتا اليدين مثقوبتان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24598"/>
            <a:ext cx="9982199" cy="8819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/>
              <a:t>1- </a:t>
            </a:r>
          </a:p>
          <a:p>
            <a:pPr algn="ctr">
              <a:lnSpc>
                <a:spcPct val="150000"/>
              </a:lnSpc>
            </a:pPr>
            <a:r>
              <a:rPr lang="ar-EG" sz="4800" b="1" dirty="0"/>
              <a:t>كلتا اليدين مثقوبتان من أجلي أنا</a:t>
            </a:r>
            <a:br>
              <a:rPr lang="ar-EG" sz="4800" b="1" dirty="0"/>
            </a:br>
            <a:r>
              <a:rPr lang="ar-EG" sz="4800" b="1" dirty="0"/>
              <a:t>من لعنتي نشلتني غسلني دم جرى</a:t>
            </a:r>
            <a:br>
              <a:rPr lang="ar-EG" sz="4800" b="1" dirty="0"/>
            </a:br>
            <a:r>
              <a:rPr lang="ar-EG" sz="4800" b="1" dirty="0"/>
              <a:t>صرت بريئاً من فعلتي حرّاً طليقاً</a:t>
            </a:r>
            <a:br>
              <a:rPr lang="ar-EG" sz="4800" b="1" dirty="0"/>
            </a:br>
            <a:r>
              <a:rPr lang="ar-EG" sz="4800" b="1" dirty="0"/>
              <a:t>يا بهجتي أحبني خلصني وبموته عشت أنا</a:t>
            </a:r>
            <a:br>
              <a:rPr lang="ar-EG" sz="4800" b="1" dirty="0"/>
            </a:br>
            <a:endParaRPr lang="ar-EG" sz="4800" b="1" dirty="0"/>
          </a:p>
          <a:p>
            <a:pPr algn="ctr">
              <a:lnSpc>
                <a:spcPct val="150000"/>
              </a:lnSpc>
            </a:pPr>
            <a:br>
              <a:rPr lang="ar-EG" sz="4800" b="1" dirty="0"/>
            </a:br>
            <a:endParaRPr lang="ar-EG" sz="4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أحبنا طهرنا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من جرمنا بدمه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فيه لنا فداؤنا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وشفاؤنا بجرحه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24598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/>
              <a:t>2- </a:t>
            </a:r>
          </a:p>
          <a:p>
            <a:pPr algn="ctr">
              <a:lnSpc>
                <a:spcPct val="150000"/>
              </a:lnSpc>
            </a:pPr>
            <a:r>
              <a:rPr lang="ar-EG" sz="4800" b="1" dirty="0"/>
              <a:t>لا مثل هذا حب تناهي من شخصه</a:t>
            </a:r>
            <a:br>
              <a:rPr lang="ar-EG" sz="4800" b="1" dirty="0"/>
            </a:br>
            <a:r>
              <a:rPr lang="ar-EG" sz="4800" b="1" dirty="0"/>
              <a:t>حتى يسلم للصليب </a:t>
            </a:r>
            <a:r>
              <a:rPr lang="ar-EG" sz="4800" b="1" dirty="0" err="1"/>
              <a:t>يتضع</a:t>
            </a:r>
            <a:r>
              <a:rPr lang="ar-EG" sz="4800" b="1" dirty="0"/>
              <a:t> ليفدني</a:t>
            </a:r>
            <a:br>
              <a:rPr lang="ar-EG" sz="4800" b="1" dirty="0"/>
            </a:br>
            <a:r>
              <a:rPr lang="ar-EG" sz="4800" b="1" dirty="0"/>
              <a:t>حب عجيب يدهشني ملك رهيب يحبني</a:t>
            </a:r>
            <a:br>
              <a:rPr lang="ar-EG" sz="4800" b="1" dirty="0"/>
            </a:br>
            <a:r>
              <a:rPr lang="ar-EG" sz="4800" b="1" dirty="0"/>
              <a:t>حررني </a:t>
            </a:r>
            <a:r>
              <a:rPr lang="ar-EG" sz="4800" b="1" dirty="0" err="1"/>
              <a:t>وأقامني</a:t>
            </a:r>
            <a:r>
              <a:rPr lang="ar-EG" sz="4800" b="1" dirty="0"/>
              <a:t> من موتي معه عشت أنا </a:t>
            </a:r>
            <a:br>
              <a:rPr lang="ar-EG" sz="4800" b="1" dirty="0"/>
            </a:br>
            <a:endParaRPr lang="ar-EG" sz="4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 أحبنا طهرنا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من جرمنا بدمه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فيه لنا فداؤنا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وشفاؤنا بجرحه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2071</TotalTime>
  <Words>95</Words>
  <Application>Microsoft Office PowerPoint</Application>
  <PresentationFormat>عرض على الشاشة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311</cp:revision>
  <dcterms:created xsi:type="dcterms:W3CDTF">2021-12-07T14:30:00Z</dcterms:created>
  <dcterms:modified xsi:type="dcterms:W3CDTF">2024-10-12T09:10:24Z</dcterms:modified>
</cp:coreProperties>
</file>