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3" r:id="rId3"/>
    <p:sldId id="277" r:id="rId4"/>
    <p:sldId id="304" r:id="rId5"/>
    <p:sldId id="307" r:id="rId6"/>
    <p:sldId id="306" r:id="rId7"/>
    <p:sldId id="308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7"/>
            <p14:sldId id="306"/>
            <p14:sldId id="30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68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كلما اتي اليك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كلما آتي إليك عند صليبك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وأرى كم أنك تحبني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عقلي يذهل ولساني يهتف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أنت من يستحق ملك القلوب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كم يحلو لقلبي أن يعبدك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يحلو للساني أن يبارك اسمك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كم يحلو لي التسبيح وسماع صوتك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إن أطيب الأحاديث عن شخصك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حبيبي ما أروعك كلك مشتهيات من شفتيك يفيض ما أحلى من الشهاد</a:t>
            </a:r>
            <a:br>
              <a:rPr lang="ar-EG" sz="6000" b="1" dirty="0">
                <a:cs typeface="+mn-cs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هيا ذوقوا وانظروا عظموه توجوه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ما أطيب الرب الإله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204514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كم يحلو لقلبي أن يعبدك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يحلو للساني أن يبارك اسمك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كم يحلو لي التسبيح وسماع صوتك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إن أطيب الأحاديث عن شخصك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652082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533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وعمري يعبر أدرك بالإيمان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كم تعظم نعمتك أمام ضعفي أنا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وعليك أتكل سيدي لا أحتمل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 أحيا يوماً دون حبك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770038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كم يحلو لقلبي أن يعبدك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يحلو للساني أن يبارك اسمك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كم يحلو لي التسبيح وسماع صوتك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إن أطيب الأحاديث عن شخصك</a:t>
            </a:r>
            <a:br>
              <a:rPr lang="ar-EG" sz="6000" b="1" dirty="0">
                <a:solidFill>
                  <a:srgbClr val="005024"/>
                </a:solidFill>
                <a:cs typeface="+mn-cs"/>
              </a:rPr>
            </a:br>
            <a:endParaRPr lang="ar-EG" sz="6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58860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3190</TotalTime>
  <Words>145</Words>
  <Application>Microsoft Office PowerPoint</Application>
  <PresentationFormat>عرض على الشاشة (4:3)</PresentationFormat>
  <Paragraphs>24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238</cp:revision>
  <dcterms:created xsi:type="dcterms:W3CDTF">2021-12-07T14:30:00Z</dcterms:created>
  <dcterms:modified xsi:type="dcterms:W3CDTF">2024-10-12T09:14:58Z</dcterms:modified>
</cp:coreProperties>
</file>