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277" r:id="rId4"/>
    <p:sldId id="304" r:id="rId5"/>
    <p:sldId id="305" r:id="rId6"/>
    <p:sldId id="306" r:id="rId7"/>
    <p:sldId id="307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04"/>
            <p14:sldId id="305"/>
            <p14:sldId id="306"/>
            <p14:sldId id="30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68" y="2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كلماتي ونثري وأشعاري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(كلماتي ونثري أشعاري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أنغامي وعزفي والحاني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أناشيدي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بتعلى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وهتافي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يديك العظمة يا إلهي )2</a:t>
            </a:r>
            <a:br>
              <a:rPr lang="ar-EG" sz="6600" b="1" dirty="0">
                <a:cs typeface="+mn-cs"/>
              </a:rPr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علشان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الدم اللي دفعته </a:t>
            </a:r>
          </a:p>
          <a:p>
            <a:pPr algn="ctr" rtl="1"/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علشان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الحب اللي وهبته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ماقدرش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أسيبك يا إلهي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دانا قلبي في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إيدك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سلمته)2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(مش بس كلام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ولا حتى حماس)2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صدقني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يارب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باشتقاك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لك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60380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 (العمر في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إيدك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سلمته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وهدفي الغالي زادت قيمته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دانا ابنك وانت علمته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إزاي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يرفع لك ترنيمته)2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55480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علشان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الدم اللي دفعته </a:t>
            </a:r>
          </a:p>
          <a:p>
            <a:pPr algn="ctr" rtl="1"/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علشان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الحب اللي وهبته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ماقدرش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أسيبك يا إلهي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دانا قلبي في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إيدك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سلمته)2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6142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(مش بس كلام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ولا حتى حماس)2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صدقني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يارب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باشتقاك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لك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26243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3190</TotalTime>
  <Words>125</Words>
  <Application>Microsoft Office PowerPoint</Application>
  <PresentationFormat>عرض على الشاشة (4:3)</PresentationFormat>
  <Paragraphs>26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238</cp:revision>
  <dcterms:created xsi:type="dcterms:W3CDTF">2021-12-07T14:30:00Z</dcterms:created>
  <dcterms:modified xsi:type="dcterms:W3CDTF">2024-10-12T09:20:18Z</dcterms:modified>
</cp:coreProperties>
</file>