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303" r:id="rId4"/>
    <p:sldId id="304" r:id="rId5"/>
    <p:sldId id="308" r:id="rId6"/>
    <p:sldId id="306" r:id="rId7"/>
    <p:sldId id="307" r:id="rId8"/>
    <p:sldId id="30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03"/>
            <p14:sldId id="304"/>
            <p14:sldId id="308"/>
            <p14:sldId id="306"/>
            <p14:sldId id="307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كلنا شعبك نهتف ليك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كـلــنـا شـعـبـك نـهـتـف لــك</a:t>
            </a:r>
            <a:endParaRPr lang="en-US" altLang="zh-CN" sz="6600" b="1" dirty="0">
              <a:solidFill>
                <a:srgbClr val="005024"/>
              </a:solidFill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ونـمـجـد اســمـك ونرفـعــك</a:t>
            </a:r>
            <a:r>
              <a:rPr lang="en-US" altLang="zh-CN" sz="6600" b="1" dirty="0">
                <a:solidFill>
                  <a:srgbClr val="005024"/>
                </a:solidFill>
                <a:ea typeface="宋体" panose="02010600030101010101" pitchFamily="2" charset="-122"/>
              </a:rPr>
              <a:t> </a:t>
            </a: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فالتسبيح سيدى لك وحـدك</a:t>
            </a:r>
            <a:endParaRPr lang="en-US" altLang="zh-CN" sz="6600" b="1" dirty="0">
              <a:solidFill>
                <a:srgbClr val="005024"/>
              </a:solidFill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فـأنـت للأبـد يـظـل مـلـكـك</a:t>
            </a:r>
            <a:r>
              <a:rPr lang="en-US" altLang="zh-CN" sz="6600" b="1" dirty="0">
                <a:solidFill>
                  <a:srgbClr val="005024"/>
                </a:solidFill>
                <a:ea typeface="宋体" panose="02010600030101010101" pitchFamily="2" charset="-122"/>
              </a:rPr>
              <a:t> </a:t>
            </a:r>
            <a:br>
              <a:rPr lang="ar-EG" altLang="en-US" sz="20200" b="1" dirty="0">
                <a:solidFill>
                  <a:srgbClr val="005024"/>
                </a:solidFill>
              </a:rPr>
            </a:br>
            <a:endParaRPr lang="en-US" altLang="en-US" sz="20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</a:pPr>
            <a:r>
              <a:rPr lang="ar-EG" altLang="zh-CN" sz="6600" b="1" dirty="0"/>
              <a:t>كـلــنـا شـعـبـك نـهـتـف لــك</a:t>
            </a:r>
            <a:endParaRPr lang="en-US" altLang="zh-CN" sz="6600" b="1" dirty="0"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/>
              <a:t>ونـمـجـد اســمـك ونرفـعــك</a:t>
            </a:r>
            <a:r>
              <a:rPr lang="en-US" altLang="zh-CN" sz="6600" dirty="0">
                <a:ea typeface="宋体" panose="02010600030101010101" pitchFamily="2" charset="-122"/>
              </a:rPr>
              <a:t> </a:t>
            </a: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/>
              <a:t>فالتسبيح سيدى لك وحـدك</a:t>
            </a:r>
            <a:endParaRPr lang="en-US" altLang="zh-CN" sz="6600" b="1" dirty="0"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/>
              <a:t>فـأنـت للأبـد يـظـل مـلـكـك</a:t>
            </a:r>
            <a:r>
              <a:rPr lang="en-US" altLang="zh-CN" sz="6600" dirty="0">
                <a:ea typeface="宋体" panose="02010600030101010101" pitchFamily="2" charset="-122"/>
              </a:rPr>
              <a:t> </a:t>
            </a:r>
            <a:br>
              <a:rPr lang="ar-EG" altLang="en-US" sz="15600" b="1" dirty="0"/>
            </a:br>
            <a:endParaRPr lang="en-US" altLang="en-US" sz="156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zh-CN" sz="6600" b="1" dirty="0"/>
              <a:t>فــوقــــــنــا عـــلـــمــــنـــــا</a:t>
            </a:r>
            <a:r>
              <a:rPr lang="ar-EG" altLang="zh-CN" sz="6600" dirty="0"/>
              <a:t> </a:t>
            </a:r>
            <a:endParaRPr lang="en-US" altLang="zh-CN" sz="66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ar-EG" altLang="zh-CN" sz="6600" b="1" dirty="0"/>
              <a:t>يـــعـــلــن فـــرحــــــــنــــا</a:t>
            </a:r>
            <a:r>
              <a:rPr lang="en-US" altLang="zh-CN" sz="6600" dirty="0">
                <a:ea typeface="宋体" panose="02010600030101010101" pitchFamily="2" charset="-122"/>
              </a:rPr>
              <a:t> </a:t>
            </a:r>
            <a:br>
              <a:rPr lang="ar-EG" altLang="en-US" sz="16200" b="1" dirty="0"/>
            </a:br>
            <a:r>
              <a:rPr lang="ar-EG" altLang="zh-CN" sz="6600" b="1" dirty="0" err="1"/>
              <a:t>هــــلـــلــويـا</a:t>
            </a:r>
            <a:r>
              <a:rPr lang="ar-EG" altLang="zh-CN" sz="6600" b="1" dirty="0"/>
              <a:t>  </a:t>
            </a:r>
            <a:r>
              <a:rPr lang="ar-EG" altLang="zh-CN" sz="6600" b="1" dirty="0" err="1"/>
              <a:t>هــــلـــلـــويــا</a:t>
            </a:r>
            <a:r>
              <a:rPr lang="ar-EG" altLang="zh-CN" sz="6600" dirty="0"/>
              <a:t> </a:t>
            </a:r>
            <a:endParaRPr lang="en-US" altLang="zh-CN" sz="66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ar-EG" altLang="zh-CN" sz="6600" b="1" dirty="0"/>
              <a:t>نـســــجـــد لــشـــخـــصــك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6492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كـلــنـا شـعـبـك نـهـتـف لــك</a:t>
            </a:r>
            <a:endParaRPr lang="en-US" altLang="zh-CN" sz="6600" b="1" dirty="0">
              <a:solidFill>
                <a:srgbClr val="005024"/>
              </a:solidFill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ونـمـجـد اســمـك ونرفـعــك</a:t>
            </a:r>
            <a:r>
              <a:rPr lang="en-US" altLang="zh-CN" sz="6600" b="1" dirty="0">
                <a:solidFill>
                  <a:srgbClr val="005024"/>
                </a:solidFill>
                <a:ea typeface="宋体" panose="02010600030101010101" pitchFamily="2" charset="-122"/>
              </a:rPr>
              <a:t> </a:t>
            </a: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فالتسبيح سيدى لك وحـدك</a:t>
            </a:r>
            <a:endParaRPr lang="en-US" altLang="zh-CN" sz="6600" b="1" dirty="0">
              <a:solidFill>
                <a:srgbClr val="005024"/>
              </a:solidFill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فـأنـت للأبـد يـظـل مـلـكـك</a:t>
            </a:r>
            <a:r>
              <a:rPr lang="en-US" altLang="zh-CN" sz="6600" b="1" dirty="0">
                <a:solidFill>
                  <a:srgbClr val="005024"/>
                </a:solidFill>
                <a:ea typeface="宋体" panose="02010600030101010101" pitchFamily="2" charset="-122"/>
              </a:rPr>
              <a:t> </a:t>
            </a:r>
            <a:br>
              <a:rPr lang="ar-EG" altLang="en-US" sz="20200" b="1" dirty="0">
                <a:solidFill>
                  <a:srgbClr val="005024"/>
                </a:solidFill>
              </a:rPr>
            </a:br>
            <a:endParaRPr lang="en-US" altLang="en-US" sz="20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1460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zh-CN" sz="6600" b="1" dirty="0"/>
              <a:t>ســلــطــانــا أعطـيـتــنـا</a:t>
            </a:r>
            <a:r>
              <a:rPr lang="ar-EG" altLang="zh-CN" sz="6600" dirty="0"/>
              <a:t> </a:t>
            </a:r>
            <a:endParaRPr lang="en-US" altLang="zh-CN" sz="66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ar-EG" altLang="zh-CN" sz="6600" b="1" dirty="0"/>
              <a:t>لــنــحــــيــا غــالـــبـــيـــن</a:t>
            </a:r>
            <a:r>
              <a:rPr lang="en-US" altLang="zh-CN" sz="6600" dirty="0">
                <a:ea typeface="宋体" panose="02010600030101010101" pitchFamily="2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ar-EG" altLang="zh-CN" sz="6600" b="1" dirty="0"/>
              <a:t>فـــي ابــنـــك وهــــبــتـــنـا</a:t>
            </a:r>
            <a:r>
              <a:rPr lang="ar-EG" altLang="zh-CN" sz="6600" dirty="0"/>
              <a:t> </a:t>
            </a:r>
            <a:endParaRPr lang="en-US" altLang="zh-CN" sz="66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ar-EG" altLang="zh-CN" sz="6600" b="1" dirty="0"/>
              <a:t>وبــــــه مــنــتــصــــريــــن</a:t>
            </a:r>
            <a:endParaRPr lang="en-US" altLang="en-US" sz="156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94144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zh-CN" sz="6600" b="1" dirty="0"/>
              <a:t>ومــــنـــك ســـــلامـــــــنـــا</a:t>
            </a:r>
            <a:r>
              <a:rPr lang="ar-EG" altLang="zh-CN" sz="6600" dirty="0"/>
              <a:t> </a:t>
            </a:r>
            <a:endParaRPr lang="en-US" altLang="zh-CN" sz="66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ar-EG" altLang="zh-CN" sz="6600" dirty="0"/>
              <a:t> </a:t>
            </a:r>
            <a:r>
              <a:rPr lang="ar-EG" altLang="zh-CN" sz="6600" b="1" dirty="0"/>
              <a:t>نــغــــلـــــب آلامــــــــنــــــا</a:t>
            </a:r>
            <a:endParaRPr lang="en-US" altLang="zh-CN" sz="6600" b="1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ar-EG" altLang="zh-CN" sz="6600" b="1" dirty="0" err="1"/>
              <a:t>هــــلـــلــويـا</a:t>
            </a:r>
            <a:r>
              <a:rPr lang="ar-EG" altLang="zh-CN" sz="6600" b="1" dirty="0"/>
              <a:t>  </a:t>
            </a:r>
            <a:r>
              <a:rPr lang="ar-EG" altLang="zh-CN" sz="6600" b="1" dirty="0" err="1"/>
              <a:t>هــــلـــلــويـــا</a:t>
            </a:r>
            <a:r>
              <a:rPr lang="ar-EG" altLang="zh-CN" sz="6600" dirty="0"/>
              <a:t> </a:t>
            </a:r>
            <a:endParaRPr lang="en-US" altLang="zh-CN" sz="6600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ar-EG" altLang="zh-CN" sz="6600" b="1" dirty="0"/>
              <a:t>نـــشــــكـــر شـــخــــصـــك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26054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كـلــنـا شـعـبـك نـهـتـف لــك</a:t>
            </a:r>
            <a:endParaRPr lang="en-US" altLang="zh-CN" sz="6600" b="1" dirty="0">
              <a:solidFill>
                <a:srgbClr val="005024"/>
              </a:solidFill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ونـمـجـد اســمـك ونرفـعــك</a:t>
            </a:r>
            <a:r>
              <a:rPr lang="en-US" altLang="zh-CN" sz="6600" b="1" dirty="0">
                <a:solidFill>
                  <a:srgbClr val="005024"/>
                </a:solidFill>
                <a:ea typeface="宋体" panose="02010600030101010101" pitchFamily="2" charset="-122"/>
              </a:rPr>
              <a:t> </a:t>
            </a: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فالتسبيح سيدى لك وحـدك</a:t>
            </a:r>
            <a:endParaRPr lang="en-US" altLang="zh-CN" sz="6600" b="1" dirty="0">
              <a:solidFill>
                <a:srgbClr val="005024"/>
              </a:solidFill>
              <a:ea typeface="宋体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ar-EG" altLang="zh-CN" sz="6600" b="1" dirty="0">
                <a:solidFill>
                  <a:srgbClr val="005024"/>
                </a:solidFill>
              </a:rPr>
              <a:t>فـأنـت للأبـد يـظـل مـلـكـك</a:t>
            </a:r>
            <a:r>
              <a:rPr lang="en-US" altLang="zh-CN" sz="6600" b="1" dirty="0">
                <a:solidFill>
                  <a:srgbClr val="005024"/>
                </a:solidFill>
                <a:ea typeface="宋体" panose="02010600030101010101" pitchFamily="2" charset="-122"/>
              </a:rPr>
              <a:t> </a:t>
            </a:r>
            <a:br>
              <a:rPr lang="ar-EG" altLang="en-US" sz="20200" b="1" dirty="0">
                <a:solidFill>
                  <a:srgbClr val="005024"/>
                </a:solidFill>
              </a:rPr>
            </a:br>
            <a:endParaRPr lang="en-US" altLang="en-US" sz="20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020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3189</TotalTime>
  <Words>96</Words>
  <Application>Microsoft Office PowerPoint</Application>
  <PresentationFormat>عرض على الشاشة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2024-10-12T09:26:36Z</dcterms:modified>
</cp:coreProperties>
</file>