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303" r:id="rId3"/>
    <p:sldId id="277" r:id="rId4"/>
    <p:sldId id="304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2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كلنا كغنم ضللنا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كلنا كغنم ضللنا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ملنا كل واحد إلى طريقه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والرب وضع عليه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آثم جميعنا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أحزاننا حملها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وأوجاعنا تحملها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ونحن حسبناه مصابا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مضروبا من الله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ومذلولاً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وهو مجروح لأجل معاصينا 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مسحوق لأجل آثامنا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 تأديب سلامنا عليه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وبحبره شفينا</a:t>
            </a:r>
          </a:p>
          <a:p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6492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3189</TotalTime>
  <Words>47</Words>
  <Application>Microsoft Office PowerPoint</Application>
  <PresentationFormat>عرض على الشاشة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2024-10-13T11:11:42Z</dcterms:modified>
</cp:coreProperties>
</file>