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277" r:id="rId4"/>
    <p:sldId id="305" r:id="rId5"/>
    <p:sldId id="308" r:id="rId6"/>
    <p:sldId id="313" r:id="rId7"/>
    <p:sldId id="314" r:id="rId8"/>
    <p:sldId id="311" r:id="rId9"/>
    <p:sldId id="312" r:id="rId10"/>
    <p:sldId id="315" r:id="rId11"/>
    <p:sldId id="316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5"/>
            <p14:sldId id="308"/>
            <p14:sldId id="313"/>
            <p14:sldId id="314"/>
            <p14:sldId id="311"/>
            <p14:sldId id="312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28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كله حنان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كله حنان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ومافوهش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قساوة وبيدينا سلام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بيخرج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م الجافي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حلاوة ويحلي الأيام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بينجينا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في وقت الأزمات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يدي حياة للقلب إذا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مات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ما هو اسمه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يعني مخلــــــــص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وبيسمع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للدعا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والصلوات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ده إيدين الرب يسوع</a:t>
            </a:r>
          </a:p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 </a:t>
            </a:r>
            <a:r>
              <a:rPr lang="ar-EG" sz="7200" b="1" i="0" dirty="0" err="1">
                <a:effectLst/>
                <a:latin typeface="jomhuria"/>
                <a:cs typeface="+mn-cs"/>
              </a:rPr>
              <a:t>حايشة</a:t>
            </a:r>
            <a:r>
              <a:rPr lang="ar-EG" sz="7200" b="1" i="0" dirty="0">
                <a:effectLst/>
                <a:latin typeface="jomhuria"/>
                <a:cs typeface="+mn-cs"/>
              </a:rPr>
              <a:t> عنك أخطار </a:t>
            </a:r>
          </a:p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بتصد سهام </a:t>
            </a:r>
            <a:r>
              <a:rPr lang="ar-EG" sz="7200" b="1" i="0" dirty="0" err="1">
                <a:effectLst/>
                <a:latin typeface="jomhuria"/>
                <a:cs typeface="+mn-cs"/>
              </a:rPr>
              <a:t>طايرة</a:t>
            </a:r>
            <a:r>
              <a:rPr lang="ar-EG" sz="7200" b="1" i="0" dirty="0">
                <a:effectLst/>
                <a:latin typeface="jomhuria"/>
                <a:cs typeface="+mn-cs"/>
              </a:rPr>
              <a:t> </a:t>
            </a:r>
          </a:p>
          <a:p>
            <a:pPr algn="ctr" rtl="1"/>
            <a:r>
              <a:rPr lang="ar-EG" sz="7200" b="1" i="0" dirty="0" err="1">
                <a:effectLst/>
                <a:latin typeface="jomhuria"/>
                <a:cs typeface="+mn-cs"/>
              </a:rPr>
              <a:t>وطايشة</a:t>
            </a:r>
            <a:r>
              <a:rPr lang="ar-EG" sz="7200" b="1" i="0" dirty="0">
                <a:effectLst/>
                <a:latin typeface="jomhuria"/>
                <a:cs typeface="+mn-cs"/>
              </a:rPr>
              <a:t> </a:t>
            </a:r>
            <a:r>
              <a:rPr lang="ar-EG" sz="7200" b="1" i="0" dirty="0" err="1">
                <a:effectLst/>
                <a:latin typeface="jomhuria"/>
                <a:cs typeface="+mn-cs"/>
              </a:rPr>
              <a:t>وبتخمد</a:t>
            </a:r>
            <a:r>
              <a:rPr lang="ar-EG" sz="7200" b="1" i="0" dirty="0">
                <a:effectLst/>
                <a:latin typeface="jomhuria"/>
                <a:cs typeface="+mn-cs"/>
              </a:rPr>
              <a:t> نار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2808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يسهل لينا الصعوبات</a:t>
            </a:r>
          </a:p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 سهران على شعبه</a:t>
            </a:r>
          </a:p>
          <a:p>
            <a:pPr algn="ctr" rtl="1"/>
            <a:r>
              <a:rPr lang="ar-EG" sz="7200" b="1" i="0" dirty="0">
                <a:effectLst/>
                <a:latin typeface="jomhuria"/>
                <a:cs typeface="+mn-cs"/>
              </a:rPr>
              <a:t> طول الأوقات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96269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كله حنان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ومافوهش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قساوة وبيدينا سلام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بيخرج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م الجافي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حلاوة ويحلي الأيام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3509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بينجينا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في وقت الأزمات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يدي حياة للقلب إذا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مات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ما هو اسمه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يعني مخلــــــــص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وبيسمع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للدعا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والصلوات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43549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/>
            </a:pPr>
            <a:r>
              <a:rPr lang="ar-EG" sz="7200" b="1" dirty="0">
                <a:cs typeface="Arial" charset="0"/>
              </a:rPr>
              <a:t>لو كان أحمالَك تُقل جِبال</a:t>
            </a:r>
            <a:endParaRPr lang="en-US" sz="7200" b="1" dirty="0">
              <a:cs typeface="Arial" charset="0"/>
            </a:endParaRPr>
          </a:p>
          <a:p>
            <a:pPr algn="ctr" rtl="1">
              <a:defRPr/>
            </a:pPr>
            <a:r>
              <a:rPr lang="ar-EG" sz="7200" b="1" dirty="0">
                <a:cs typeface="Arial" charset="0"/>
              </a:rPr>
              <a:t> </a:t>
            </a:r>
            <a:r>
              <a:rPr lang="ar-EG" sz="7200" b="1" dirty="0" err="1">
                <a:cs typeface="Arial" charset="0"/>
              </a:rPr>
              <a:t>وَيَّاه</a:t>
            </a:r>
            <a:r>
              <a:rPr lang="ar-EG" sz="7200" b="1" dirty="0">
                <a:cs typeface="Arial" charset="0"/>
              </a:rPr>
              <a:t> تِرتاح</a:t>
            </a:r>
            <a:r>
              <a:rPr lang="en-US" sz="7200" b="1" dirty="0">
                <a:cs typeface="Arial" charset="0"/>
              </a:rPr>
              <a:t> </a:t>
            </a:r>
          </a:p>
          <a:p>
            <a:pPr algn="ctr" rtl="1">
              <a:defRPr/>
            </a:pPr>
            <a:r>
              <a:rPr lang="ar-EG" sz="7200" b="1" dirty="0">
                <a:cs typeface="Arial" charset="0"/>
              </a:rPr>
              <a:t>ده فـ قُربُه تخِف الأحمال</a:t>
            </a:r>
            <a:endParaRPr lang="en-US" sz="7200" b="1" dirty="0">
              <a:cs typeface="Arial" charset="0"/>
            </a:endParaRPr>
          </a:p>
          <a:p>
            <a:pPr algn="ctr" rtl="1">
              <a:defRPr/>
            </a:pPr>
            <a:r>
              <a:rPr lang="ar-EG" sz="7200" b="1" dirty="0">
                <a:cs typeface="Arial" charset="0"/>
              </a:rPr>
              <a:t> وتخِف جراح</a:t>
            </a:r>
          </a:p>
          <a:p>
            <a:pPr algn="r" rtl="1">
              <a:defRPr/>
            </a:pPr>
            <a:endParaRPr lang="en-US" sz="7200" b="1" dirty="0">
              <a:cs typeface="Arial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024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  <a:defRPr/>
            </a:pPr>
            <a:r>
              <a:rPr lang="ar-EG" sz="7200" b="1" dirty="0">
                <a:cs typeface="Arial" charset="0"/>
              </a:rPr>
              <a:t>تـتجَمَّع حـوالينا ضيقـات</a:t>
            </a:r>
          </a:p>
          <a:p>
            <a:pPr rtl="1">
              <a:lnSpc>
                <a:spcPct val="150000"/>
              </a:lnSpc>
              <a:defRPr/>
            </a:pPr>
            <a:r>
              <a:rPr lang="ar-EG" sz="7200" b="1" dirty="0">
                <a:cs typeface="Arial" charset="0"/>
              </a:rPr>
              <a:t>نلاقيها بِتُفرَج مـ السَّمَوات</a:t>
            </a:r>
          </a:p>
          <a:p>
            <a:pPr rtl="1">
              <a:lnSpc>
                <a:spcPct val="150000"/>
              </a:lnSpc>
              <a:defRPr/>
            </a:pPr>
            <a:r>
              <a:rPr lang="ar-EG" sz="7200" b="1" dirty="0">
                <a:cs typeface="Arial" charset="0"/>
              </a:rPr>
              <a:t>                      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0500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كله حنان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ومافوهش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قساوة وبيدينا سلام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بيخرج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م الجافي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 حلاوة ويحلي الأيام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6428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بينجينا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في وقت الأزمات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يدي حياة للقلب إذا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مات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ما هو اسمه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يعني مخلــــــــص 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وبيسمع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jomhuria"/>
              </a:rPr>
              <a:t>للدعا</a:t>
            </a:r>
            <a:r>
              <a:rPr lang="ar-EG" sz="6600" b="1" dirty="0">
                <a:solidFill>
                  <a:srgbClr val="005024"/>
                </a:solidFill>
                <a:latin typeface="jomhuria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والصلوات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1951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3194</TotalTime>
  <Words>153</Words>
  <Application>Microsoft Office PowerPoint</Application>
  <PresentationFormat>عرض على الشاشة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2024-10-13T11:13:50Z</dcterms:modified>
</cp:coreProperties>
</file>