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7" r:id="rId6"/>
    <p:sldId id="306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7"/>
            <p14:sldId id="306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كم اود أن أشيد بيسوع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أود أن أشيد بيسوعي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منذ أن وجدته أوفى صديق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كيف أجرى في تغييراً عجيبًا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عاجز عن فعله أقوى رفيق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يهتم بي كربي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صديق مثله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فهو قد محا ذنوبي وظلامي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فعجيب حبه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في شر وفي خوف أسير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حينما وجدني ذاك القدير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فأحاطت بي يمينه برفق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وهدتني نحو دربه المنير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96672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يهتم بي كربي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صديق مثله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فهو قد محا ذنوبي وظلامي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فعجيب حبه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0677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انه دومًا يزيدني يقينا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وأبتهاجا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بكلام جوده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أما حبه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لخاطيء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نظيري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فهو سر يعلن في مجده</a:t>
            </a:r>
          </a:p>
          <a:p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44434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يهتم بي كربي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ليس من صديق مثله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فهو قد محا ذنوبي وظلامي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فعجيب حبه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1594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</TotalTime>
  <Words>148</Words>
  <Application>Microsoft Office PowerPoint</Application>
  <PresentationFormat>عرض على الشاشة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2024-10-13T11:19:04Z</dcterms:modified>
</cp:coreProperties>
</file>