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8" r:id="rId4"/>
    <p:sldId id="309" r:id="rId5"/>
    <p:sldId id="277" r:id="rId6"/>
    <p:sldId id="310" r:id="rId7"/>
    <p:sldId id="311" r:id="rId8"/>
    <p:sldId id="312" r:id="rId9"/>
    <p:sldId id="313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309"/>
            <p14:sldId id="277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كم مرة تغفر لي ذنبي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 كم مرة تغفر لي ذنبي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 تردني ليك مره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تطهرني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كم مره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تشجعني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فوق ضعفي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إيدك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ترفعني</a:t>
            </a:r>
          </a:p>
          <a:p>
            <a:pPr algn="ctr" rtl="1"/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كم مره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تحوللي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الشر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اللي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لخيري و تنصرني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كم مره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بتحامي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عني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من هجمة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 تكسرني</a:t>
            </a:r>
          </a:p>
          <a:p>
            <a:pPr algn="ctr" rtl="1"/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67938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كم مره بجيلك بخوفي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تملاني سلام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 ترفع عيني عليك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السلطان</a:t>
            </a:r>
          </a:p>
          <a:p>
            <a:br>
              <a:rPr lang="ar-EG" sz="72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19234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 بسبحك و اديلك حبي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واتوجك فوق كل قلبي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بشهد مفيش زيك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يا ربي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إنت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حياتي</a:t>
            </a:r>
          </a:p>
          <a:p>
            <a:pPr algn="ctr" rtl="1"/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  كم مره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تحضني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 تسمعني صوتك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الدافي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 ترويني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كم مره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تنورللي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وسط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الضلمة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 تهديني</a:t>
            </a:r>
          </a:p>
          <a:p>
            <a:pPr algn="ctr" rtl="1"/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41940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كم مره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تيجي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 تشبعني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تسدلي كل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إحتياجي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 تغنيني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كم مره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بتصنع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المستحيل على إيدي</a:t>
            </a:r>
          </a:p>
          <a:p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04907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كم مره أجيلك وانادي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تملاني إيمان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 تخرج من قلبي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ترنيمة و شكر و عرفان</a:t>
            </a:r>
          </a:p>
          <a:p>
            <a:br>
              <a:rPr lang="ar-EG" sz="72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71777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 بسبحك و اديلك حبي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واتوجك فوق كل قلبي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بشهد مفيش زيك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يا ربي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إنت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حياتي</a:t>
            </a:r>
          </a:p>
          <a:p>
            <a:pPr algn="ctr" rtl="1"/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13013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3193</TotalTime>
  <Words>168</Words>
  <Application>Microsoft Office PowerPoint</Application>
  <PresentationFormat>عرض على الشاشة (4:3)</PresentationFormat>
  <Paragraphs>47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239</cp:revision>
  <dcterms:created xsi:type="dcterms:W3CDTF">2021-12-07T14:30:00Z</dcterms:created>
  <dcterms:modified xsi:type="dcterms:W3CDTF">2024-10-13T11:24:10Z</dcterms:modified>
</cp:coreProperties>
</file>