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304" r:id="rId4"/>
    <p:sldId id="306" r:id="rId5"/>
    <p:sldId id="307" r:id="rId6"/>
    <p:sldId id="308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68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كما أنا آتي إلى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كما أنا آتي إلى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فادي الورى مُستعجِلا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إذ قلتَ نحوي أقبلا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يا حملَ اللهِ الوديعْ</a:t>
            </a:r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يا ربِّ إني مْجرمُ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فليغسِلَنْ قلبي الدمُ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إني إليك أقدِمُ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يا حملَ اللهِ الوديعْ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96672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كما أنا لأنني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ذو فاقةٍ لا تنسَني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آتي إليك يا غَني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يا حملَ اللهِ الوديعْ</a:t>
            </a:r>
            <a:br>
              <a:rPr lang="ar-EG" sz="7200" b="1" dirty="0"/>
            </a:br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44434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أنت الذي تشفي العليلْ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أنت الذي تْروي الغليلْ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عني أزِلْ حِملي الثقيلْ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يا حملَ اللهِ الوديعْ</a:t>
            </a:r>
            <a:br>
              <a:rPr lang="ar-EG" sz="7200" b="1" dirty="0"/>
            </a:br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46049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كما أنا لا برَّ لي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أدنو منَ الفادي العَلي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عن طِلبتي لا تغفلِ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يا حملَ اللهِ الوديعْ</a:t>
            </a:r>
            <a:br>
              <a:rPr lang="ar-EG" sz="7200" b="1" dirty="0"/>
            </a:br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0477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3189</TotalTime>
  <Words>114</Words>
  <Application>Microsoft Office PowerPoint</Application>
  <PresentationFormat>عرض على الشاشة (4:3)</PresentationFormat>
  <Paragraphs>12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238</cp:revision>
  <dcterms:created xsi:type="dcterms:W3CDTF">2021-12-07T14:30:00Z</dcterms:created>
  <dcterms:modified xsi:type="dcterms:W3CDTF">2024-10-13T11:29:13Z</dcterms:modified>
</cp:coreProperties>
</file>