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75" r:id="rId2"/>
    <p:sldId id="303" r:id="rId3"/>
    <p:sldId id="277" r:id="rId4"/>
    <p:sldId id="304" r:id="rId5"/>
    <p:sldId id="309" r:id="rId6"/>
    <p:sldId id="306" r:id="rId7"/>
    <p:sldId id="310" r:id="rId8"/>
    <p:sldId id="308" r:id="rId9"/>
    <p:sldId id="311" r:id="rId10"/>
    <p:sldId id="293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303"/>
            <p14:sldId id="277"/>
            <p14:sldId id="304"/>
            <p14:sldId id="309"/>
            <p14:sldId id="306"/>
            <p14:sldId id="310"/>
            <p14:sldId id="308"/>
            <p14:sldId id="311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02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941" autoAdjust="0"/>
    <p:restoredTop sz="94660"/>
  </p:normalViewPr>
  <p:slideViewPr>
    <p:cSldViewPr>
      <p:cViewPr varScale="1">
        <p:scale>
          <a:sx n="73" d="100"/>
          <a:sy n="73" d="100"/>
        </p:scale>
        <p:origin x="180" y="36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10/13/2024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10/13/2024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10/13/2024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10/13/2024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10/13/2024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10/13/2024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10/13/2024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10/13/2024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10/13/2024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10/13/2024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10/13/2024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10/13/2024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10/13/2024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0"/>
            <a:ext cx="9144000" cy="33956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8000" b="1" dirty="0"/>
              <a:t>تـرنيــمة</a:t>
            </a:r>
          </a:p>
          <a:p>
            <a:pPr algn="ctr" rtl="1">
              <a:lnSpc>
                <a:spcPct val="150000"/>
              </a:lnSpc>
            </a:pPr>
            <a:r>
              <a:rPr lang="ar-EG" sz="7200" b="1" dirty="0"/>
              <a:t>كنت أعمى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76200" y="3810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54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1-</a:t>
            </a: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</a:t>
            </a:r>
          </a:p>
          <a:p>
            <a:pPr algn="ctr" rtl="1">
              <a:lnSpc>
                <a:spcPct val="150000"/>
              </a:lnSpc>
            </a:pP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كنت أعمى لا أرى أين طريقي</a:t>
            </a:r>
          </a:p>
          <a:p>
            <a:pPr algn="ctr" rtl="1">
              <a:lnSpc>
                <a:spcPct val="150000"/>
              </a:lnSpc>
            </a:pP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كنت وحدي سائرًا بلا رفيق</a:t>
            </a:r>
          </a:p>
          <a:p>
            <a:pPr algn="ctr" rtl="1">
              <a:lnSpc>
                <a:spcPct val="150000"/>
              </a:lnSpc>
            </a:pPr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</a:rPr>
              <a:t>إلى أن وجدتك نعم الصديق يا إلهي</a:t>
            </a:r>
            <a:br>
              <a:rPr lang="ar-EG" sz="6600" b="1" dirty="0"/>
            </a:br>
            <a:br>
              <a:rPr lang="ar-EG" sz="6600" b="1" dirty="0">
                <a:cs typeface="+mn-cs"/>
              </a:rPr>
            </a:br>
            <a:endParaRPr lang="ar-EG" sz="6600" b="1" i="0" dirty="0">
              <a:solidFill>
                <a:srgbClr val="000000"/>
              </a:solidFill>
              <a:effectLst/>
              <a:latin typeface="Helvetica Neue"/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28371125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6096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54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القرار : </a:t>
            </a:r>
          </a:p>
          <a:p>
            <a:pPr algn="ctr" rtl="1">
              <a:lnSpc>
                <a:spcPct val="150000"/>
              </a:lnSpc>
            </a:pPr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</a:rPr>
              <a:t>يا إلهي صرخة ٌ من الأعماق </a:t>
            </a:r>
          </a:p>
          <a:p>
            <a:pPr algn="ctr" rtl="1">
              <a:lnSpc>
                <a:spcPct val="150000"/>
              </a:lnSpc>
            </a:pPr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</a:rPr>
              <a:t>يا إلهي امتلكني واهد نفسي</a:t>
            </a:r>
          </a:p>
          <a:p>
            <a:pPr algn="ctr" rtl="1">
              <a:lnSpc>
                <a:spcPct val="150000"/>
              </a:lnSpc>
            </a:pPr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</a:rPr>
              <a:t>واستلم قلبي ولُبي يا إلهي</a:t>
            </a:r>
            <a:endParaRPr lang="ar-EG" sz="6600" b="1" i="0" dirty="0">
              <a:solidFill>
                <a:srgbClr val="005024"/>
              </a:solidFill>
              <a:effectLst/>
              <a:latin typeface="Helvetica Neue"/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76200" y="4572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2- </a:t>
            </a:r>
          </a:p>
          <a:p>
            <a:pPr algn="ctr" rtl="1">
              <a:lnSpc>
                <a:spcPct val="150000"/>
              </a:lnSpc>
            </a:pP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كيف أنسى ليلة مع القدير</a:t>
            </a:r>
          </a:p>
          <a:p>
            <a:pPr algn="ctr" rtl="1">
              <a:lnSpc>
                <a:spcPct val="150000"/>
              </a:lnSpc>
            </a:pP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غيرتني من أجير لسفير</a:t>
            </a:r>
          </a:p>
          <a:p>
            <a:pPr algn="ctr" rtl="1">
              <a:lnSpc>
                <a:spcPct val="150000"/>
              </a:lnSpc>
            </a:pPr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</a:rPr>
              <a:t>فكني فاديَّ من أسر مرير يا إلهي</a:t>
            </a:r>
            <a:endParaRPr lang="ar-EG" sz="5400" b="1" i="0" dirty="0">
              <a:solidFill>
                <a:srgbClr val="000000"/>
              </a:solidFill>
              <a:effectLst/>
              <a:latin typeface="Helvetica Neue"/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343770529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6096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54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القرار : </a:t>
            </a:r>
          </a:p>
          <a:p>
            <a:pPr algn="ctr" rtl="1">
              <a:lnSpc>
                <a:spcPct val="150000"/>
              </a:lnSpc>
            </a:pPr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</a:rPr>
              <a:t>يا إلهي صرخة ٌ من الأعماق </a:t>
            </a:r>
          </a:p>
          <a:p>
            <a:pPr algn="ctr" rtl="1">
              <a:lnSpc>
                <a:spcPct val="150000"/>
              </a:lnSpc>
            </a:pPr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</a:rPr>
              <a:t>يا إلهي امتلكني واهد نفسي</a:t>
            </a:r>
          </a:p>
          <a:p>
            <a:pPr algn="ctr" rtl="1">
              <a:lnSpc>
                <a:spcPct val="150000"/>
              </a:lnSpc>
            </a:pPr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</a:rPr>
              <a:t>واستلم قلبي ولُبي يا إلهي</a:t>
            </a:r>
            <a:endParaRPr lang="ar-EG" sz="6600" b="1" i="0" dirty="0">
              <a:solidFill>
                <a:srgbClr val="005024"/>
              </a:solidFill>
              <a:effectLst/>
              <a:latin typeface="Helvetica Neue"/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22074231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4572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3- </a:t>
            </a:r>
          </a:p>
          <a:p>
            <a:pPr algn="ctr" rtl="1">
              <a:lnSpc>
                <a:spcPct val="150000"/>
              </a:lnSpc>
            </a:pP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ربي أنت كل شيء في حياتي</a:t>
            </a:r>
          </a:p>
          <a:p>
            <a:pPr algn="ctr" rtl="1">
              <a:lnSpc>
                <a:spcPct val="150000"/>
              </a:lnSpc>
            </a:pP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وقت ضيقي أنت تسمع صلاتي</a:t>
            </a:r>
          </a:p>
          <a:p>
            <a:pPr algn="ctr" rtl="1">
              <a:lnSpc>
                <a:spcPct val="150000"/>
              </a:lnSpc>
            </a:pPr>
            <a:r>
              <a:rPr lang="ar-EG" sz="5400" b="1" i="0" dirty="0">
                <a:solidFill>
                  <a:srgbClr val="000000"/>
                </a:solidFill>
                <a:effectLst/>
                <a:latin typeface="Helvetica Neue"/>
              </a:rPr>
              <a:t>وسط حزني أنت نبع </a:t>
            </a:r>
            <a:r>
              <a:rPr lang="ar-EG" sz="5400" b="1" i="0" dirty="0" err="1">
                <a:solidFill>
                  <a:srgbClr val="000000"/>
                </a:solidFill>
                <a:effectLst/>
                <a:latin typeface="Helvetica Neue"/>
              </a:rPr>
              <a:t>التعزيات</a:t>
            </a:r>
            <a:r>
              <a:rPr lang="ar-EG" sz="5400" b="1" dirty="0">
                <a:solidFill>
                  <a:srgbClr val="000000"/>
                </a:solidFill>
                <a:latin typeface="Helvetica Neue"/>
              </a:rPr>
              <a:t> </a:t>
            </a:r>
            <a:r>
              <a:rPr lang="ar-EG" sz="5400" b="1" i="0" dirty="0">
                <a:solidFill>
                  <a:srgbClr val="000000"/>
                </a:solidFill>
                <a:effectLst/>
                <a:latin typeface="Helvetica Neue"/>
              </a:rPr>
              <a:t>يا إلهي</a:t>
            </a:r>
            <a:br>
              <a:rPr lang="ar-EG" sz="6600" b="1" dirty="0"/>
            </a:br>
            <a:br>
              <a:rPr lang="ar-EG" sz="6600" b="1" dirty="0">
                <a:cs typeface="+mn-cs"/>
              </a:rPr>
            </a:br>
            <a:endParaRPr lang="ar-EG" sz="6600" b="1" i="0" dirty="0">
              <a:solidFill>
                <a:srgbClr val="000000"/>
              </a:solidFill>
              <a:effectLst/>
              <a:latin typeface="Helvetica Neue"/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113202293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6096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54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القرار : </a:t>
            </a:r>
          </a:p>
          <a:p>
            <a:pPr algn="ctr" rtl="1">
              <a:lnSpc>
                <a:spcPct val="150000"/>
              </a:lnSpc>
            </a:pPr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</a:rPr>
              <a:t>يا إلهي صرخة ٌ من الأعماق </a:t>
            </a:r>
          </a:p>
          <a:p>
            <a:pPr algn="ctr" rtl="1">
              <a:lnSpc>
                <a:spcPct val="150000"/>
              </a:lnSpc>
            </a:pPr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</a:rPr>
              <a:t>يا إلهي امتلكني واهد نفسي</a:t>
            </a:r>
          </a:p>
          <a:p>
            <a:pPr algn="ctr" rtl="1">
              <a:lnSpc>
                <a:spcPct val="150000"/>
              </a:lnSpc>
            </a:pPr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</a:rPr>
              <a:t>واستلم قلبي ولُبي يا إلهي</a:t>
            </a:r>
            <a:endParaRPr lang="ar-EG" sz="6600" b="1" i="0" dirty="0">
              <a:solidFill>
                <a:srgbClr val="005024"/>
              </a:solidFill>
              <a:effectLst/>
              <a:latin typeface="Helvetica Neue"/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292279072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4572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4- </a:t>
            </a:r>
          </a:p>
          <a:p>
            <a:pPr algn="ctr" rtl="1">
              <a:lnSpc>
                <a:spcPct val="150000"/>
              </a:lnSpc>
            </a:pP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ربي إني أقضي في الدنيا زماني</a:t>
            </a:r>
          </a:p>
          <a:p>
            <a:pPr algn="ctr" rtl="1">
              <a:lnSpc>
                <a:spcPct val="150000"/>
              </a:lnSpc>
            </a:pP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عالما أني غريبٌ فأعاني</a:t>
            </a:r>
          </a:p>
          <a:p>
            <a:pPr algn="ctr" rtl="1">
              <a:lnSpc>
                <a:spcPct val="150000"/>
              </a:lnSpc>
            </a:pPr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</a:rPr>
              <a:t>في </a:t>
            </a:r>
            <a:r>
              <a:rPr lang="ar-EG" sz="6000" b="1" i="0" dirty="0" err="1">
                <a:solidFill>
                  <a:srgbClr val="000000"/>
                </a:solidFill>
                <a:effectLst/>
                <a:latin typeface="Helvetica Neue"/>
              </a:rPr>
              <a:t>السما</a:t>
            </a:r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</a:rPr>
              <a:t> هناك بيتي ومكاني يا إلهي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122591799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6096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54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القرار : </a:t>
            </a:r>
          </a:p>
          <a:p>
            <a:pPr algn="ctr" rtl="1">
              <a:lnSpc>
                <a:spcPct val="150000"/>
              </a:lnSpc>
            </a:pPr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</a:rPr>
              <a:t>يا إلهي صرخة ٌ من الأعماق </a:t>
            </a:r>
          </a:p>
          <a:p>
            <a:pPr algn="ctr" rtl="1">
              <a:lnSpc>
                <a:spcPct val="150000"/>
              </a:lnSpc>
            </a:pPr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</a:rPr>
              <a:t>يا إلهي امتلكني واهد نفسي</a:t>
            </a:r>
          </a:p>
          <a:p>
            <a:pPr algn="ctr" rtl="1">
              <a:lnSpc>
                <a:spcPct val="150000"/>
              </a:lnSpc>
            </a:pPr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</a:rPr>
              <a:t>واستلم قلبي ولُبي يا إلهي</a:t>
            </a:r>
            <a:endParaRPr lang="ar-EG" sz="6600" b="1" i="0" dirty="0">
              <a:solidFill>
                <a:srgbClr val="005024"/>
              </a:solidFill>
              <a:effectLst/>
              <a:latin typeface="Helvetica Neue"/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278408580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3197</TotalTime>
  <Words>152</Words>
  <Application>Microsoft Office PowerPoint</Application>
  <PresentationFormat>عرض على الشاشة (4:3)</PresentationFormat>
  <Paragraphs>34</Paragraphs>
  <Slides>10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3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10</vt:i4>
      </vt:variant>
    </vt:vector>
  </HeadingPairs>
  <TitlesOfParts>
    <vt:vector size="14" baseType="lpstr">
      <vt:lpstr>Arial</vt:lpstr>
      <vt:lpstr>Calibri</vt:lpstr>
      <vt:lpstr>Helvetica Neue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239</cp:revision>
  <dcterms:created xsi:type="dcterms:W3CDTF">2021-12-07T14:30:00Z</dcterms:created>
  <dcterms:modified xsi:type="dcterms:W3CDTF">2024-10-13T15:21:03Z</dcterms:modified>
</cp:coreProperties>
</file>