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03" r:id="rId3"/>
    <p:sldId id="277" r:id="rId4"/>
    <p:sldId id="304" r:id="rId5"/>
    <p:sldId id="309" r:id="rId6"/>
    <p:sldId id="306" r:id="rId7"/>
    <p:sldId id="310" r:id="rId8"/>
    <p:sldId id="308" r:id="rId9"/>
    <p:sldId id="311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4"/>
            <p14:sldId id="309"/>
            <p14:sldId id="306"/>
            <p14:sldId id="310"/>
            <p14:sldId id="308"/>
            <p14:sldId id="31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73" d="100"/>
          <a:sy n="73" d="100"/>
        </p:scale>
        <p:origin x="180" y="5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81000"/>
            <a:ext cx="9144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تـرنيــمة</a:t>
            </a:r>
          </a:p>
          <a:p>
            <a:pPr algn="ctr" rtl="1"/>
            <a:r>
              <a:rPr lang="ar-EG" sz="6600" b="1" dirty="0"/>
              <a:t>علي حساب الدم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كنت شقي وأسير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حررني القدير</a:t>
            </a:r>
            <a:br>
              <a:rPr lang="ar-EG" sz="6600" b="1" dirty="0"/>
            </a:b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قاللي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تعال يا ابني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خدمتي التبرير</a:t>
            </a:r>
            <a:br>
              <a:rPr lang="ar-EG" sz="6600" b="1" dirty="0"/>
            </a:br>
            <a:br>
              <a:rPr lang="ar-EG" sz="6600" b="1" dirty="0"/>
            </a:br>
            <a:br>
              <a:rPr lang="ar-EG" sz="6600" b="1" dirty="0"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على حساب الدم أنا داخل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داخل لي نصيب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يسوع سدد كل ديوني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على عود الصليب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جيت له بقلب حزين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ودموعي على الخدين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طهر قلبي وغير حالي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وسدد كل الدين</a:t>
            </a:r>
            <a:br>
              <a:rPr lang="ar-EG" sz="6600" b="1" dirty="0">
                <a:cs typeface="+mn-cs"/>
              </a:rPr>
            </a:br>
            <a:br>
              <a:rPr lang="ar-EG" sz="6600" b="1" dirty="0">
                <a:cs typeface="+mn-cs"/>
              </a:rPr>
            </a:br>
            <a:br>
              <a:rPr lang="ar-EG" sz="6600" b="1" dirty="0"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603218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على حساب الدم أنا داخل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داخل لي نصيب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يسوع سدد كل ديوني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على عود الصليب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230828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قاللي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فرحت بيك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كل ما عندي ليك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كنوز مخفية ابحث عنها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دي المفاتيح في ايديك</a:t>
            </a:r>
            <a:br>
              <a:rPr lang="ar-EG" sz="6600" b="1" dirty="0"/>
            </a:br>
            <a:br>
              <a:rPr lang="ar-EG" sz="6600" b="1" dirty="0"/>
            </a:br>
            <a:br>
              <a:rPr lang="ar-EG" sz="6600" b="1" dirty="0"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30632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على حساب الدم أنا داخل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داخل لي نصيب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يسوع سدد كل ديوني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على عود الصليب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965195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عشان خاطر المجروح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اسكرني بخمر الروح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هدفي وغايتي وكل أمالي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أعيش معاك بالروح</a:t>
            </a:r>
            <a:br>
              <a:rPr lang="ar-EG" sz="6600" b="1" dirty="0">
                <a:cs typeface="+mn-cs"/>
              </a:rPr>
            </a:br>
            <a:br>
              <a:rPr lang="ar-EG" sz="6600" b="1" dirty="0">
                <a:cs typeface="+mn-cs"/>
              </a:rPr>
            </a:br>
            <a:br>
              <a:rPr lang="ar-EG" sz="6600" b="1" dirty="0"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873039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على حساب الدم أنا داخل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داخل لي نصيب</a:t>
            </a:r>
            <a:br>
              <a:rPr lang="ar-EG" sz="6600" b="1" dirty="0">
                <a:solidFill>
                  <a:srgbClr val="005024"/>
                </a:solidFill>
              </a:rPr>
            </a:b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يسوع سدد كل ديوني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 على عود الصليب</a:t>
            </a:r>
            <a:endParaRPr lang="ar-EG" sz="66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751026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3198</TotalTime>
  <Words>161</Words>
  <Application>Microsoft Office PowerPoint</Application>
  <PresentationFormat>عرض على الشاشة (4:3)</PresentationFormat>
  <Paragraphs>34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240</cp:revision>
  <dcterms:created xsi:type="dcterms:W3CDTF">2021-12-07T14:30:00Z</dcterms:created>
  <dcterms:modified xsi:type="dcterms:W3CDTF">2024-10-13T15:36:53Z</dcterms:modified>
</cp:coreProperties>
</file>