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5" r:id="rId2"/>
    <p:sldId id="277" r:id="rId3"/>
    <p:sldId id="347" r:id="rId4"/>
    <p:sldId id="274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29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73" d="100"/>
          <a:sy n="73" d="100"/>
        </p:scale>
        <p:origin x="216" y="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09600"/>
            <a:ext cx="914400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7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ترنيمة</a:t>
            </a:r>
          </a:p>
          <a:p>
            <a:pPr algn="ctr" rtl="1">
              <a:defRPr/>
            </a:pPr>
            <a:r>
              <a:rPr lang="ar-EG" sz="6600" b="1" dirty="0"/>
              <a:t>كنت في الماضي أثيم </a:t>
            </a:r>
            <a:br>
              <a:rPr lang="ar-EG" sz="6600" b="1" dirty="0"/>
            </a:br>
            <a:endParaRPr lang="ar-EG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22030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6600" b="1" dirty="0">
                <a:latin typeface="Microsoft Sans Serif" pitchFamily="34" charset="0"/>
              </a:rPr>
              <a:t>كنت في الماضي أثيم</a:t>
            </a:r>
          </a:p>
          <a:p>
            <a:pPr algn="ctr">
              <a:spcBef>
                <a:spcPct val="50000"/>
              </a:spcBef>
            </a:pPr>
            <a:r>
              <a:rPr lang="ar-EG" sz="6600" b="1" dirty="0">
                <a:latin typeface="Microsoft Sans Serif" pitchFamily="34" charset="0"/>
              </a:rPr>
              <a:t>أعيش مع الأشرار</a:t>
            </a:r>
          </a:p>
          <a:p>
            <a:pPr algn="ctr">
              <a:spcBef>
                <a:spcPct val="50000"/>
              </a:spcBef>
            </a:pPr>
            <a:r>
              <a:rPr lang="ar-EG" sz="6600" b="1" dirty="0">
                <a:latin typeface="Microsoft Sans Serif" pitchFamily="34" charset="0"/>
              </a:rPr>
              <a:t>مشيت في طريق أليم </a:t>
            </a:r>
          </a:p>
          <a:p>
            <a:pPr algn="ctr">
              <a:spcBef>
                <a:spcPct val="50000"/>
              </a:spcBef>
            </a:pPr>
            <a:r>
              <a:rPr lang="ar-EG" sz="6600" b="1" dirty="0">
                <a:latin typeface="Microsoft Sans Serif" pitchFamily="34" charset="0"/>
              </a:rPr>
              <a:t>وشربت أنا المرار  </a:t>
            </a:r>
            <a:endParaRPr lang="en-US" sz="6600" b="1" dirty="0">
              <a:latin typeface="Microsoft Sans Serif" pitchFamily="34" charset="0"/>
            </a:endParaRPr>
          </a:p>
          <a:p>
            <a:pPr algn="ctr">
              <a:spcBef>
                <a:spcPct val="50000"/>
              </a:spcBef>
            </a:pPr>
            <a:endParaRPr lang="en-US" sz="6600" b="1" dirty="0">
              <a:latin typeface="Microsoft Sans Serif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57200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6600" b="1" dirty="0">
                <a:latin typeface="Microsoft Sans Serif" pitchFamily="34" charset="0"/>
              </a:rPr>
              <a:t>و قابلني يسوع محبوبي </a:t>
            </a:r>
          </a:p>
          <a:p>
            <a:pPr algn="ctr">
              <a:spcBef>
                <a:spcPct val="50000"/>
              </a:spcBef>
            </a:pPr>
            <a:r>
              <a:rPr lang="ar-EG" sz="6600" b="1" dirty="0">
                <a:latin typeface="Microsoft Sans Serif" pitchFamily="34" charset="0"/>
              </a:rPr>
              <a:t>وطهرني من كل ذنوبي</a:t>
            </a:r>
          </a:p>
          <a:p>
            <a:pPr algn="ctr">
              <a:spcBef>
                <a:spcPct val="50000"/>
              </a:spcBef>
            </a:pPr>
            <a:r>
              <a:rPr lang="ar-EG" sz="6600" b="1" dirty="0">
                <a:latin typeface="Microsoft Sans Serif" pitchFamily="34" charset="0"/>
              </a:rPr>
              <a:t>وقال جاهد واسهر</a:t>
            </a:r>
          </a:p>
          <a:p>
            <a:pPr algn="ctr">
              <a:spcBef>
                <a:spcPct val="50000"/>
              </a:spcBef>
            </a:pPr>
            <a:r>
              <a:rPr lang="ar-EG" sz="6600" b="1" dirty="0">
                <a:latin typeface="Microsoft Sans Serif" pitchFamily="34" charset="0"/>
              </a:rPr>
              <a:t>خليك في </a:t>
            </a:r>
            <a:r>
              <a:rPr lang="ar-EG" sz="6600" b="1" dirty="0" err="1">
                <a:latin typeface="Microsoft Sans Serif" pitchFamily="34" charset="0"/>
              </a:rPr>
              <a:t>إنتظار</a:t>
            </a:r>
            <a:endParaRPr lang="en-US" sz="6600" b="1" dirty="0">
              <a:latin typeface="Microsoft Sans Serif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ar-EG" sz="6600" b="1" dirty="0">
                <a:latin typeface="Microsoft Sans Serif" pitchFamily="34" charset="0"/>
              </a:rPr>
              <a:t> </a:t>
            </a:r>
            <a:endParaRPr lang="en-US" sz="6600" b="1" dirty="0">
              <a:latin typeface="Microsoft Sans Serif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858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يسوع أنت إلهي 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لا أعبد سواك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أنت عزي وجاهي 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أفراحي </a:t>
            </a:r>
            <a:r>
              <a:rPr lang="ar-EG" altLang="zh-CN" sz="7200" b="1" dirty="0" err="1">
                <a:latin typeface="Microsoft Sans Serif" pitchFamily="34" charset="0"/>
              </a:rPr>
              <a:t>معاك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208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7200" b="1" dirty="0" err="1">
                <a:latin typeface="Microsoft Sans Serif" pitchFamily="34" charset="0"/>
              </a:rPr>
              <a:t>وحبيتني</a:t>
            </a:r>
            <a:r>
              <a:rPr lang="ar-EG" altLang="zh-CN" sz="7200" b="1" dirty="0">
                <a:latin typeface="Microsoft Sans Serif" pitchFamily="34" charset="0"/>
              </a:rPr>
              <a:t> محبة أبدية</a:t>
            </a:r>
            <a:endParaRPr lang="en-US" altLang="zh-CN" sz="7200" b="1" dirty="0">
              <a:latin typeface="Microsoft Sans Serif" pitchFamily="34" charset="0"/>
            </a:endParaRPr>
          </a:p>
          <a:p>
            <a:pPr algn="ctr" rtl="1">
              <a:defRPr/>
            </a:pPr>
            <a:r>
              <a:rPr lang="en-US" altLang="zh-CN" sz="7200" b="1" dirty="0">
                <a:latin typeface="Microsoft Sans Serif" pitchFamily="34" charset="0"/>
                <a:ea typeface="SimSun" pitchFamily="2" charset="-122"/>
              </a:rPr>
              <a:t>  </a:t>
            </a:r>
            <a:r>
              <a:rPr lang="ar-EG" altLang="zh-CN" sz="7200" b="1" dirty="0">
                <a:latin typeface="Microsoft Sans Serif" pitchFamily="34" charset="0"/>
                <a:ea typeface="SimSun" pitchFamily="2" charset="-122"/>
              </a:rPr>
              <a:t>ونجيتي من كل خطية</a:t>
            </a:r>
          </a:p>
          <a:p>
            <a:pPr algn="ctr" rtl="1">
              <a:defRPr/>
            </a:pPr>
            <a:r>
              <a:rPr lang="ar-EG" sz="7200" b="1" dirty="0">
                <a:latin typeface="Microsoft Sans Serif" pitchFamily="34" charset="0"/>
              </a:rPr>
              <a:t>وجاي </a:t>
            </a:r>
            <a:r>
              <a:rPr lang="ar-EG" sz="7200" b="1" dirty="0" err="1">
                <a:latin typeface="Microsoft Sans Serif" pitchFamily="34" charset="0"/>
              </a:rPr>
              <a:t>تاني</a:t>
            </a:r>
            <a:r>
              <a:rPr lang="ar-EG" sz="7200" b="1" dirty="0">
                <a:latin typeface="Microsoft Sans Serif" pitchFamily="34" charset="0"/>
              </a:rPr>
              <a:t> </a:t>
            </a:r>
            <a:r>
              <a:rPr lang="ar-EG" sz="7200" b="1" dirty="0" err="1">
                <a:latin typeface="Microsoft Sans Serif" pitchFamily="34" charset="0"/>
              </a:rPr>
              <a:t>تاخدني</a:t>
            </a:r>
            <a:endParaRPr lang="ar-EG" sz="7200" b="1" dirty="0">
              <a:latin typeface="Microsoft Sans Serif" pitchFamily="34" charset="0"/>
            </a:endParaRPr>
          </a:p>
          <a:p>
            <a:pPr algn="ctr" rtl="1">
              <a:defRPr/>
            </a:pPr>
            <a:r>
              <a:rPr lang="ar-EG" sz="7200" b="1" dirty="0">
                <a:latin typeface="Microsoft Sans Serif" pitchFamily="34" charset="0"/>
              </a:rPr>
              <a:t>وأكون في سماك</a:t>
            </a:r>
            <a:endParaRPr lang="en-US" sz="7200" b="1" dirty="0">
              <a:latin typeface="Microsoft Sans Serif" pitchFamily="34" charset="0"/>
            </a:endParaRPr>
          </a:p>
          <a:p>
            <a:pPr algn="ctr" rtl="1">
              <a:defRPr/>
            </a:pPr>
            <a:endParaRPr lang="ar-EG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67519"/>
            <a:ext cx="914400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ar-EG" sz="6600" b="1" dirty="0"/>
              <a:t>سمعت كلام يسوع 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وبحب كل الناس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بنادي بصوت مسموع 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عن من فدى الأجناس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17522"/>
            <a:ext cx="9144000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6600" b="1" dirty="0" err="1">
                <a:latin typeface="Microsoft Sans Serif" pitchFamily="34" charset="0"/>
              </a:rPr>
              <a:t>هاتعالوا</a:t>
            </a:r>
            <a:r>
              <a:rPr lang="ar-EG" sz="6600" b="1" dirty="0">
                <a:latin typeface="Microsoft Sans Serif" pitchFamily="34" charset="0"/>
              </a:rPr>
              <a:t> شوفوا </a:t>
            </a:r>
            <a:r>
              <a:rPr lang="ar-EG" sz="6600" b="1" dirty="0" err="1">
                <a:latin typeface="Microsoft Sans Serif" pitchFamily="34" charset="0"/>
              </a:rPr>
              <a:t>المسيا</a:t>
            </a:r>
            <a:r>
              <a:rPr lang="ar-EG" sz="6600" b="1" dirty="0">
                <a:latin typeface="Microsoft Sans Serif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ar-EG" sz="6600" b="1" dirty="0" err="1">
                <a:latin typeface="Microsoft Sans Serif" pitchFamily="34" charset="0"/>
              </a:rPr>
              <a:t>هاتعالوا</a:t>
            </a:r>
            <a:r>
              <a:rPr lang="ar-EG" sz="6600" b="1" dirty="0">
                <a:latin typeface="Microsoft Sans Serif" pitchFamily="34" charset="0"/>
              </a:rPr>
              <a:t> خذوا العطية</a:t>
            </a:r>
          </a:p>
          <a:p>
            <a:pPr algn="ctr">
              <a:spcBef>
                <a:spcPct val="50000"/>
              </a:spcBef>
            </a:pPr>
            <a:r>
              <a:rPr lang="ar-EG" sz="6600" b="1" dirty="0">
                <a:latin typeface="Microsoft Sans Serif" pitchFamily="34" charset="0"/>
              </a:rPr>
              <a:t>وخطاياكم تغفر </a:t>
            </a:r>
          </a:p>
          <a:p>
            <a:pPr algn="ctr">
              <a:spcBef>
                <a:spcPct val="50000"/>
              </a:spcBef>
            </a:pPr>
            <a:r>
              <a:rPr lang="ar-EG" sz="6600" b="1" dirty="0" err="1">
                <a:latin typeface="Microsoft Sans Serif" pitchFamily="34" charset="0"/>
              </a:rPr>
              <a:t>وتأخدوا</a:t>
            </a:r>
            <a:r>
              <a:rPr lang="ar-EG" sz="6600" b="1" dirty="0">
                <a:latin typeface="Microsoft Sans Serif" pitchFamily="34" charset="0"/>
              </a:rPr>
              <a:t> الخلاص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1144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يسوع أنت إلهي 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لا أعبد سواك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أنت عزي وجاهي 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أفراحي </a:t>
            </a:r>
            <a:r>
              <a:rPr lang="ar-EG" altLang="zh-CN" sz="7200" b="1" dirty="0" err="1">
                <a:latin typeface="Microsoft Sans Serif" pitchFamily="34" charset="0"/>
              </a:rPr>
              <a:t>معاك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208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7200" b="1" dirty="0" err="1">
                <a:latin typeface="Microsoft Sans Serif" pitchFamily="34" charset="0"/>
              </a:rPr>
              <a:t>وحبيتني</a:t>
            </a:r>
            <a:r>
              <a:rPr lang="ar-EG" altLang="zh-CN" sz="7200" b="1" dirty="0">
                <a:latin typeface="Microsoft Sans Serif" pitchFamily="34" charset="0"/>
              </a:rPr>
              <a:t> محبة أبدية</a:t>
            </a:r>
            <a:endParaRPr lang="ar-EG" altLang="zh-CN" sz="7200" b="1" dirty="0">
              <a:latin typeface="Microsoft Sans Serif" pitchFamily="34" charset="0"/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7200" b="1" dirty="0" err="1">
                <a:latin typeface="Microsoft Sans Serif" pitchFamily="34" charset="0"/>
                <a:ea typeface="SimSun" pitchFamily="2" charset="-122"/>
              </a:rPr>
              <a:t>ونجيتي</a:t>
            </a:r>
            <a:r>
              <a:rPr lang="ar-EG" altLang="zh-CN" sz="7200" b="1" dirty="0">
                <a:latin typeface="Microsoft Sans Serif" pitchFamily="34" charset="0"/>
                <a:ea typeface="SimSun" pitchFamily="2" charset="-122"/>
              </a:rPr>
              <a:t> من كل خطية</a:t>
            </a:r>
          </a:p>
          <a:p>
            <a:pPr algn="ctr" rtl="1">
              <a:defRPr/>
            </a:pPr>
            <a:r>
              <a:rPr lang="ar-EG" sz="7200" b="1" dirty="0">
                <a:latin typeface="Microsoft Sans Serif" pitchFamily="34" charset="0"/>
              </a:rPr>
              <a:t>وجاي </a:t>
            </a:r>
            <a:r>
              <a:rPr lang="ar-EG" sz="7200" b="1" dirty="0" err="1">
                <a:latin typeface="Microsoft Sans Serif" pitchFamily="34" charset="0"/>
              </a:rPr>
              <a:t>تاني</a:t>
            </a:r>
            <a:r>
              <a:rPr lang="ar-EG" sz="7200" b="1" dirty="0">
                <a:latin typeface="Microsoft Sans Serif" pitchFamily="34" charset="0"/>
              </a:rPr>
              <a:t> </a:t>
            </a:r>
            <a:r>
              <a:rPr lang="ar-EG" sz="7200" b="1" dirty="0" err="1">
                <a:latin typeface="Microsoft Sans Serif" pitchFamily="34" charset="0"/>
              </a:rPr>
              <a:t>تاخدني</a:t>
            </a:r>
            <a:endParaRPr lang="ar-EG" sz="7200" b="1" dirty="0">
              <a:latin typeface="Microsoft Sans Serif" pitchFamily="34" charset="0"/>
            </a:endParaRPr>
          </a:p>
          <a:p>
            <a:pPr algn="ctr" rtl="1">
              <a:defRPr/>
            </a:pPr>
            <a:r>
              <a:rPr lang="ar-EG" sz="7200" b="1" dirty="0">
                <a:latin typeface="Microsoft Sans Serif" pitchFamily="34" charset="0"/>
              </a:rPr>
              <a:t>وأكون في سماك</a:t>
            </a:r>
            <a:endParaRPr lang="en-US" sz="7200" b="1" dirty="0">
              <a:latin typeface="Microsoft Sans Serif" pitchFamily="34" charset="0"/>
            </a:endParaRPr>
          </a:p>
          <a:p>
            <a:pPr algn="ctr" rtl="1">
              <a:defRPr/>
            </a:pPr>
            <a:endParaRPr lang="ar-EG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498187"/>
            <a:ext cx="914400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ar-EG" sz="7200" b="1" dirty="0"/>
              <a:t>حبيبي يسوع </a:t>
            </a:r>
            <a:r>
              <a:rPr lang="ar-EG" sz="7200" b="1" dirty="0" err="1"/>
              <a:t>هناني</a:t>
            </a:r>
            <a:endParaRPr lang="ar-EG" sz="7200" b="1" dirty="0"/>
          </a:p>
          <a:p>
            <a:pPr algn="ctr">
              <a:spcBef>
                <a:spcPts val="1800"/>
              </a:spcBef>
            </a:pPr>
            <a:r>
              <a:rPr lang="ar-EG" sz="7200" b="1" dirty="0"/>
              <a:t> وقال </a:t>
            </a:r>
            <a:r>
              <a:rPr lang="ar-EG" sz="7200" b="1" dirty="0" err="1"/>
              <a:t>ياابني</a:t>
            </a:r>
            <a:r>
              <a:rPr lang="ar-EG" sz="7200" b="1" dirty="0"/>
              <a:t> مبروك</a:t>
            </a:r>
          </a:p>
          <a:p>
            <a:pPr algn="ctr">
              <a:spcBef>
                <a:spcPts val="1800"/>
              </a:spcBef>
            </a:pPr>
            <a:r>
              <a:rPr lang="ar-EG" sz="7200" b="1" dirty="0" err="1"/>
              <a:t>مافيش</a:t>
            </a:r>
            <a:r>
              <a:rPr lang="ar-EG" sz="7200" b="1" dirty="0"/>
              <a:t> أحزان </a:t>
            </a:r>
            <a:r>
              <a:rPr lang="ar-EG" sz="7200" b="1" dirty="0" err="1"/>
              <a:t>تاني</a:t>
            </a:r>
            <a:endParaRPr lang="ar-EG" sz="7200" b="1" dirty="0"/>
          </a:p>
          <a:p>
            <a:pPr algn="ctr">
              <a:spcBef>
                <a:spcPts val="1800"/>
              </a:spcBef>
            </a:pPr>
            <a:r>
              <a:rPr lang="ar-EG" sz="7200" b="1" dirty="0"/>
              <a:t> </a:t>
            </a:r>
            <a:r>
              <a:rPr lang="ar-EG" sz="7200" b="1" dirty="0" err="1"/>
              <a:t>وإنكتب</a:t>
            </a:r>
            <a:r>
              <a:rPr lang="ar-EG" sz="7200" b="1" dirty="0"/>
              <a:t> </a:t>
            </a:r>
            <a:r>
              <a:rPr lang="ar-EG" sz="7200" b="1" dirty="0" err="1"/>
              <a:t>إسمك</a:t>
            </a:r>
            <a:r>
              <a:rPr lang="ar-EG" sz="7200" b="1" dirty="0"/>
              <a:t> فوق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91319"/>
            <a:ext cx="914400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ar-EG" sz="6600" b="1" dirty="0">
                <a:latin typeface="Microsoft Sans Serif" pitchFamily="34" charset="0"/>
              </a:rPr>
              <a:t>يا </a:t>
            </a:r>
            <a:r>
              <a:rPr lang="ar-EG" sz="6600" b="1" dirty="0" err="1">
                <a:latin typeface="Microsoft Sans Serif" pitchFamily="34" charset="0"/>
              </a:rPr>
              <a:t>عزايا</a:t>
            </a:r>
            <a:r>
              <a:rPr lang="ar-EG" sz="6600" b="1" dirty="0">
                <a:latin typeface="Microsoft Sans Serif" pitchFamily="34" charset="0"/>
              </a:rPr>
              <a:t> أحزان </a:t>
            </a:r>
            <a:r>
              <a:rPr lang="ar-EG" sz="6600" b="1" dirty="0" err="1">
                <a:latin typeface="Microsoft Sans Serif" pitchFamily="34" charset="0"/>
              </a:rPr>
              <a:t>مفيش</a:t>
            </a:r>
            <a:r>
              <a:rPr lang="ar-EG" sz="6600" b="1" dirty="0">
                <a:latin typeface="Microsoft Sans Serif" pitchFamily="34" charset="0"/>
              </a:rPr>
              <a:t> </a:t>
            </a:r>
          </a:p>
          <a:p>
            <a:pPr algn="ctr">
              <a:spcBef>
                <a:spcPts val="1800"/>
              </a:spcBef>
            </a:pPr>
            <a:r>
              <a:rPr lang="ar-EG" sz="6600" b="1" dirty="0" err="1">
                <a:latin typeface="Microsoft Sans Serif" pitchFamily="34" charset="0"/>
              </a:rPr>
              <a:t>ياهنايا</a:t>
            </a:r>
            <a:r>
              <a:rPr lang="ar-EG" sz="6600" b="1" dirty="0">
                <a:latin typeface="Microsoft Sans Serif" pitchFamily="34" charset="0"/>
              </a:rPr>
              <a:t> في </a:t>
            </a:r>
            <a:r>
              <a:rPr lang="ar-EG" sz="6600" b="1" dirty="0" err="1">
                <a:latin typeface="Microsoft Sans Serif" pitchFamily="34" charset="0"/>
              </a:rPr>
              <a:t>السما</a:t>
            </a:r>
            <a:r>
              <a:rPr lang="ar-EG" sz="6600" b="1" dirty="0">
                <a:latin typeface="Microsoft Sans Serif" pitchFamily="34" charset="0"/>
              </a:rPr>
              <a:t> </a:t>
            </a:r>
            <a:r>
              <a:rPr lang="ar-EG" sz="6600" b="1" dirty="0" err="1">
                <a:latin typeface="Microsoft Sans Serif" pitchFamily="34" charset="0"/>
              </a:rPr>
              <a:t>هعيش</a:t>
            </a:r>
            <a:endParaRPr lang="ar-EG" sz="6600" b="1" dirty="0">
              <a:latin typeface="Microsoft Sans Serif" pitchFamily="34" charset="0"/>
            </a:endParaRPr>
          </a:p>
          <a:p>
            <a:pPr algn="ctr">
              <a:spcBef>
                <a:spcPts val="1800"/>
              </a:spcBef>
            </a:pPr>
            <a:r>
              <a:rPr lang="ar-EG" sz="6600" b="1" dirty="0">
                <a:latin typeface="Microsoft Sans Serif" pitchFamily="34" charset="0"/>
              </a:rPr>
              <a:t>شكراً </a:t>
            </a:r>
            <a:r>
              <a:rPr lang="ar-EG" sz="6600" b="1" dirty="0" err="1">
                <a:latin typeface="Microsoft Sans Serif" pitchFamily="34" charset="0"/>
              </a:rPr>
              <a:t>لك</a:t>
            </a:r>
            <a:r>
              <a:rPr lang="ar-EG" sz="6600" b="1" dirty="0">
                <a:latin typeface="Microsoft Sans Serif" pitchFamily="34" charset="0"/>
              </a:rPr>
              <a:t> </a:t>
            </a:r>
            <a:r>
              <a:rPr lang="ar-EG" sz="6600" b="1" dirty="0" err="1">
                <a:latin typeface="Microsoft Sans Serif" pitchFamily="34" charset="0"/>
              </a:rPr>
              <a:t>ياربي</a:t>
            </a:r>
            <a:r>
              <a:rPr lang="ar-EG" sz="6600" b="1" dirty="0">
                <a:latin typeface="Microsoft Sans Serif" pitchFamily="34" charset="0"/>
              </a:rPr>
              <a:t> </a:t>
            </a:r>
          </a:p>
          <a:p>
            <a:pPr algn="ctr">
              <a:spcBef>
                <a:spcPts val="1800"/>
              </a:spcBef>
            </a:pPr>
            <a:r>
              <a:rPr lang="ar-EG" sz="6600" b="1" dirty="0" err="1">
                <a:latin typeface="Microsoft Sans Serif" pitchFamily="34" charset="0"/>
              </a:rPr>
              <a:t>دايماً</a:t>
            </a:r>
            <a:r>
              <a:rPr lang="ar-EG" sz="6600" b="1" dirty="0">
                <a:latin typeface="Microsoft Sans Serif" pitchFamily="34" charset="0"/>
              </a:rPr>
              <a:t> أنت </a:t>
            </a:r>
            <a:r>
              <a:rPr lang="ar-EG" sz="6600" b="1" dirty="0" err="1">
                <a:latin typeface="Microsoft Sans Serif" pitchFamily="34" charset="0"/>
              </a:rPr>
              <a:t>شفوق</a:t>
            </a:r>
            <a:endParaRPr lang="ar-EG" sz="6600" b="1" dirty="0">
              <a:latin typeface="Microsoft Sans Serif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858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يسوع أنت إلهي 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لا أعبد سواك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أنت عزي وجاهي 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أفراحي </a:t>
            </a:r>
            <a:r>
              <a:rPr lang="ar-EG" altLang="zh-CN" sz="7200" b="1" dirty="0" err="1">
                <a:latin typeface="Microsoft Sans Serif" pitchFamily="34" charset="0"/>
              </a:rPr>
              <a:t>معاك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446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7200" b="1" dirty="0" err="1">
                <a:latin typeface="Microsoft Sans Serif" pitchFamily="34" charset="0"/>
              </a:rPr>
              <a:t>وحبيتني</a:t>
            </a:r>
            <a:r>
              <a:rPr lang="ar-EG" altLang="zh-CN" sz="7200" b="1" dirty="0">
                <a:latin typeface="Microsoft Sans Serif" pitchFamily="34" charset="0"/>
              </a:rPr>
              <a:t> محبة أبدية</a:t>
            </a:r>
            <a:endParaRPr lang="en-US" altLang="zh-CN" sz="7200" b="1" dirty="0">
              <a:latin typeface="Microsoft Sans Serif" pitchFamily="34" charset="0"/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7200" b="1" dirty="0" err="1">
                <a:latin typeface="Microsoft Sans Serif" pitchFamily="34" charset="0"/>
                <a:ea typeface="SimSun" pitchFamily="2" charset="-122"/>
              </a:rPr>
              <a:t>ونجيتي</a:t>
            </a:r>
            <a:r>
              <a:rPr lang="ar-EG" altLang="zh-CN" sz="7200" b="1" dirty="0">
                <a:latin typeface="Microsoft Sans Serif" pitchFamily="34" charset="0"/>
                <a:ea typeface="SimSun" pitchFamily="2" charset="-122"/>
              </a:rPr>
              <a:t> من كل خطية</a:t>
            </a:r>
          </a:p>
          <a:p>
            <a:pPr algn="ctr" rtl="1">
              <a:defRPr/>
            </a:pPr>
            <a:r>
              <a:rPr lang="ar-EG" sz="7200" b="1" dirty="0">
                <a:latin typeface="Microsoft Sans Serif" pitchFamily="34" charset="0"/>
              </a:rPr>
              <a:t>وجاي </a:t>
            </a:r>
            <a:r>
              <a:rPr lang="ar-EG" sz="7200" b="1" dirty="0" err="1">
                <a:latin typeface="Microsoft Sans Serif" pitchFamily="34" charset="0"/>
              </a:rPr>
              <a:t>تاني</a:t>
            </a:r>
            <a:r>
              <a:rPr lang="ar-EG" sz="7200" b="1" dirty="0">
                <a:latin typeface="Microsoft Sans Serif" pitchFamily="34" charset="0"/>
              </a:rPr>
              <a:t> </a:t>
            </a:r>
            <a:r>
              <a:rPr lang="ar-EG" sz="7200" b="1" dirty="0" err="1">
                <a:latin typeface="Microsoft Sans Serif" pitchFamily="34" charset="0"/>
              </a:rPr>
              <a:t>تاخدني</a:t>
            </a:r>
            <a:endParaRPr lang="ar-EG" sz="7200" b="1" dirty="0">
              <a:latin typeface="Microsoft Sans Serif" pitchFamily="34" charset="0"/>
            </a:endParaRPr>
          </a:p>
          <a:p>
            <a:pPr algn="ctr" rtl="1">
              <a:defRPr/>
            </a:pPr>
            <a:r>
              <a:rPr lang="ar-EG" sz="7200" b="1" dirty="0">
                <a:latin typeface="Microsoft Sans Serif" pitchFamily="34" charset="0"/>
              </a:rPr>
              <a:t>وأكون في سماك</a:t>
            </a:r>
            <a:endParaRPr lang="en-US" sz="7200" b="1" dirty="0">
              <a:latin typeface="Microsoft Sans Serif" pitchFamily="34" charset="0"/>
            </a:endParaRPr>
          </a:p>
          <a:p>
            <a:pPr algn="ctr" rtl="1">
              <a:defRPr/>
            </a:pPr>
            <a:endParaRPr lang="ar-EG" sz="72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764024"/>
            <a:ext cx="91440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ar-EG" sz="6600" b="1" dirty="0" err="1"/>
              <a:t>هاييجي</a:t>
            </a:r>
            <a:r>
              <a:rPr lang="ar-EG" sz="6600" b="1" dirty="0"/>
              <a:t> الحبيب 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حسب قول الكتاب</a:t>
            </a:r>
          </a:p>
          <a:p>
            <a:pPr algn="ctr">
              <a:spcBef>
                <a:spcPts val="1800"/>
              </a:spcBef>
            </a:pPr>
            <a:r>
              <a:rPr lang="ar-EG" sz="6600" b="1" dirty="0"/>
              <a:t>في مشهد عجيب</a:t>
            </a:r>
            <a:endParaRPr lang="en-US" sz="6600" b="1" dirty="0"/>
          </a:p>
          <a:p>
            <a:pPr algn="ctr">
              <a:spcBef>
                <a:spcPts val="1800"/>
              </a:spcBef>
            </a:pPr>
            <a:r>
              <a:rPr lang="ar-EG" sz="6600" b="1" dirty="0" err="1"/>
              <a:t>وهانخطف</a:t>
            </a:r>
            <a:r>
              <a:rPr lang="ar-EG" sz="6600" b="1" dirty="0"/>
              <a:t> ع السحاب</a:t>
            </a:r>
          </a:p>
          <a:p>
            <a:pPr algn="ctr">
              <a:spcBef>
                <a:spcPts val="1800"/>
              </a:spcBef>
            </a:pPr>
            <a:endParaRPr lang="ar-EG" sz="6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91319"/>
            <a:ext cx="914400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ar-EG" sz="6600" b="1" dirty="0" err="1">
                <a:latin typeface="Microsoft Sans Serif" pitchFamily="34" charset="0"/>
              </a:rPr>
              <a:t>وهانلبس</a:t>
            </a:r>
            <a:r>
              <a:rPr lang="ar-EG" sz="6600" b="1" dirty="0">
                <a:latin typeface="Microsoft Sans Serif" pitchFamily="34" charset="0"/>
              </a:rPr>
              <a:t> أجمل تيجان </a:t>
            </a:r>
          </a:p>
          <a:p>
            <a:pPr algn="ctr">
              <a:spcBef>
                <a:spcPts val="1800"/>
              </a:spcBef>
            </a:pPr>
            <a:r>
              <a:rPr lang="ar-EG" sz="6600" b="1" dirty="0" err="1">
                <a:latin typeface="Microsoft Sans Serif" pitchFamily="34" charset="0"/>
              </a:rPr>
              <a:t>وهانجلس</a:t>
            </a:r>
            <a:r>
              <a:rPr lang="ar-EG" sz="6600" b="1" dirty="0">
                <a:latin typeface="Microsoft Sans Serif" pitchFamily="34" charset="0"/>
              </a:rPr>
              <a:t> في أحلى مكان</a:t>
            </a:r>
          </a:p>
          <a:p>
            <a:pPr algn="ctr">
              <a:spcBef>
                <a:spcPts val="1800"/>
              </a:spcBef>
            </a:pPr>
            <a:r>
              <a:rPr lang="ar-EG" sz="6600" b="1" dirty="0" err="1">
                <a:latin typeface="Microsoft Sans Serif" pitchFamily="34" charset="0"/>
              </a:rPr>
              <a:t>وهنفرح</a:t>
            </a:r>
            <a:r>
              <a:rPr lang="ar-EG" sz="6600" b="1" dirty="0">
                <a:latin typeface="Microsoft Sans Serif" pitchFamily="34" charset="0"/>
              </a:rPr>
              <a:t> في </a:t>
            </a:r>
            <a:r>
              <a:rPr lang="ar-EG" sz="6600" b="1" dirty="0" err="1">
                <a:latin typeface="Microsoft Sans Serif" pitchFamily="34" charset="0"/>
              </a:rPr>
              <a:t>السما</a:t>
            </a:r>
            <a:r>
              <a:rPr lang="ar-EG" sz="6600" b="1" dirty="0">
                <a:latin typeface="Microsoft Sans Serif" pitchFamily="34" charset="0"/>
              </a:rPr>
              <a:t> </a:t>
            </a:r>
          </a:p>
          <a:p>
            <a:pPr algn="ctr">
              <a:spcBef>
                <a:spcPts val="1800"/>
              </a:spcBef>
            </a:pPr>
            <a:r>
              <a:rPr lang="ar-EG" sz="6600" b="1" dirty="0">
                <a:latin typeface="Microsoft Sans Serif" pitchFamily="34" charset="0"/>
              </a:rPr>
              <a:t>مع كل الأحباب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8096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يسوع أنت إلهي 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لا أعبد سواك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أنت عزي وجاهي </a:t>
            </a:r>
          </a:p>
          <a:p>
            <a:pPr algn="ctr" rtl="1">
              <a:defRPr/>
            </a:pPr>
            <a:r>
              <a:rPr lang="ar-EG" altLang="zh-CN" sz="7200" b="1" dirty="0">
                <a:latin typeface="Microsoft Sans Serif" pitchFamily="34" charset="0"/>
              </a:rPr>
              <a:t>أفراحي </a:t>
            </a:r>
            <a:r>
              <a:rPr lang="ar-EG" altLang="zh-CN" sz="7200" b="1" dirty="0" err="1">
                <a:latin typeface="Microsoft Sans Serif" pitchFamily="34" charset="0"/>
              </a:rPr>
              <a:t>معاك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208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altLang="zh-CN" sz="7200" b="1" dirty="0" err="1">
                <a:latin typeface="Microsoft Sans Serif" pitchFamily="34" charset="0"/>
              </a:rPr>
              <a:t>وحبيتني</a:t>
            </a:r>
            <a:r>
              <a:rPr lang="ar-EG" altLang="zh-CN" sz="7200" b="1" dirty="0">
                <a:latin typeface="Microsoft Sans Serif" pitchFamily="34" charset="0"/>
              </a:rPr>
              <a:t> محبة أبدية</a:t>
            </a:r>
            <a:endParaRPr lang="en-US" altLang="zh-CN" sz="7200" b="1" dirty="0">
              <a:latin typeface="Microsoft Sans Serif" pitchFamily="34" charset="0"/>
              <a:ea typeface="SimSun" pitchFamily="2" charset="-122"/>
            </a:endParaRPr>
          </a:p>
          <a:p>
            <a:pPr algn="ctr" rtl="1">
              <a:defRPr/>
            </a:pPr>
            <a:r>
              <a:rPr lang="ar-EG" altLang="zh-CN" sz="7200" b="1" dirty="0" err="1">
                <a:latin typeface="Microsoft Sans Serif" pitchFamily="34" charset="0"/>
                <a:ea typeface="SimSun" pitchFamily="2" charset="-122"/>
              </a:rPr>
              <a:t>ونجيتي</a:t>
            </a:r>
            <a:r>
              <a:rPr lang="ar-EG" altLang="zh-CN" sz="7200" b="1" dirty="0">
                <a:latin typeface="Microsoft Sans Serif" pitchFamily="34" charset="0"/>
                <a:ea typeface="SimSun" pitchFamily="2" charset="-122"/>
              </a:rPr>
              <a:t> من كل خطية</a:t>
            </a:r>
          </a:p>
          <a:p>
            <a:pPr algn="ctr" rtl="1">
              <a:defRPr/>
            </a:pPr>
            <a:r>
              <a:rPr lang="ar-EG" sz="7200" b="1" dirty="0">
                <a:latin typeface="Microsoft Sans Serif" pitchFamily="34" charset="0"/>
              </a:rPr>
              <a:t>وجاي </a:t>
            </a:r>
            <a:r>
              <a:rPr lang="ar-EG" sz="7200" b="1" dirty="0" err="1">
                <a:latin typeface="Microsoft Sans Serif" pitchFamily="34" charset="0"/>
              </a:rPr>
              <a:t>تاني</a:t>
            </a:r>
            <a:r>
              <a:rPr lang="ar-EG" sz="7200" b="1" dirty="0">
                <a:latin typeface="Microsoft Sans Serif" pitchFamily="34" charset="0"/>
              </a:rPr>
              <a:t> </a:t>
            </a:r>
            <a:r>
              <a:rPr lang="ar-EG" sz="7200" b="1" dirty="0" err="1">
                <a:latin typeface="Microsoft Sans Serif" pitchFamily="34" charset="0"/>
              </a:rPr>
              <a:t>تاخدني</a:t>
            </a:r>
            <a:endParaRPr lang="ar-EG" sz="7200" b="1" dirty="0">
              <a:latin typeface="Microsoft Sans Serif" pitchFamily="34" charset="0"/>
            </a:endParaRPr>
          </a:p>
          <a:p>
            <a:pPr algn="ctr" rtl="1">
              <a:defRPr/>
            </a:pPr>
            <a:r>
              <a:rPr lang="ar-EG" sz="7200" b="1" dirty="0">
                <a:latin typeface="Microsoft Sans Serif" pitchFamily="34" charset="0"/>
              </a:rPr>
              <a:t>وأكون في سماك</a:t>
            </a:r>
            <a:endParaRPr lang="en-US" sz="7200" b="1" dirty="0">
              <a:latin typeface="Microsoft Sans Serif" pitchFamily="34" charset="0"/>
            </a:endParaRPr>
          </a:p>
          <a:p>
            <a:pPr algn="ctr" rtl="1">
              <a:defRPr/>
            </a:pPr>
            <a:endParaRPr lang="ar-EG" sz="72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1014</TotalTime>
  <Words>207</Words>
  <Application>Microsoft Office PowerPoint</Application>
  <PresentationFormat>عرض على الشاشة (4:3)</PresentationFormat>
  <Paragraphs>67</Paragraphs>
  <Slides>18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2" baseType="lpstr">
      <vt:lpstr>Arial</vt:lpstr>
      <vt:lpstr>Calibri</vt:lpstr>
      <vt:lpstr>Microsoft Sans Serif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170</cp:revision>
  <dcterms:created xsi:type="dcterms:W3CDTF">2021-12-07T14:30:00Z</dcterms:created>
  <dcterms:modified xsi:type="dcterms:W3CDTF">2024-10-13T15:40:56Z</dcterms:modified>
</cp:coreProperties>
</file>