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5" r:id="rId2"/>
    <p:sldId id="303" r:id="rId3"/>
    <p:sldId id="277" r:id="rId4"/>
    <p:sldId id="304" r:id="rId5"/>
    <p:sldId id="305" r:id="rId6"/>
    <p:sldId id="293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277"/>
            <p14:sldId id="304"/>
            <p14:sldId id="305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76" d="100"/>
          <a:sy n="76" d="100"/>
        </p:scale>
        <p:origin x="100" y="4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33956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/>
              <a:t>كنت فاكر إني وحيد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-76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200000"/>
              </a:lnSpc>
            </a:pPr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</a:rPr>
              <a:t>كنت فاكر إني وحيد جوه بحر من الأخطار</a:t>
            </a:r>
            <a:br>
              <a:rPr lang="ar-EG" sz="4800" b="1" dirty="0"/>
            </a:br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</a:rPr>
              <a:t>بحر فيه الشر عنيد والصراع اشتد ودار</a:t>
            </a:r>
            <a:br>
              <a:rPr lang="ar-EG" sz="4800" b="1" dirty="0"/>
            </a:br>
            <a:r>
              <a:rPr lang="ar-EG" b="1" i="0" dirty="0">
                <a:solidFill>
                  <a:srgbClr val="000000"/>
                </a:solidFill>
                <a:effectLst/>
                <a:latin typeface="Helvetica Neue"/>
              </a:rPr>
              <a:t>وسط موجة من التجارب تهت أدور </a:t>
            </a:r>
            <a:r>
              <a:rPr lang="ar-EG" b="1" i="0" dirty="0" err="1">
                <a:solidFill>
                  <a:srgbClr val="000000"/>
                </a:solidFill>
                <a:effectLst/>
                <a:latin typeface="Helvetica Neue"/>
              </a:rPr>
              <a:t>عالفنار</a:t>
            </a:r>
            <a:br>
              <a:rPr lang="ar-EG" b="1" dirty="0"/>
            </a:br>
            <a:r>
              <a:rPr lang="ar-EG" b="1" i="0" dirty="0">
                <a:solidFill>
                  <a:srgbClr val="000000"/>
                </a:solidFill>
                <a:effectLst/>
                <a:latin typeface="Helvetica Neue"/>
              </a:rPr>
              <a:t>وسط حيرتي شفت قارب رامي طوقه في انتظار</a:t>
            </a:r>
            <a:endParaRPr lang="ar-EG" sz="9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200000"/>
              </a:lnSpc>
            </a:pPr>
            <a:r>
              <a:rPr lang="ar-EG" sz="4000" b="1" i="0" dirty="0">
                <a:solidFill>
                  <a:srgbClr val="000000"/>
                </a:solidFill>
                <a:effectLst/>
                <a:latin typeface="Helvetica Neue"/>
              </a:rPr>
              <a:t>إني أمد ايديا اليه أو في عجزي أشاور ليه</a:t>
            </a:r>
            <a:br>
              <a:rPr lang="ar-EG" sz="4000" b="1" dirty="0"/>
            </a:br>
            <a:r>
              <a:rPr lang="ar-EG" sz="4000" b="1" i="0" dirty="0">
                <a:solidFill>
                  <a:srgbClr val="000000"/>
                </a:solidFill>
                <a:effectLst/>
                <a:latin typeface="Helvetica Neue"/>
              </a:rPr>
              <a:t>رحت رامي بنفسي عليه وف </a:t>
            </a:r>
            <a:r>
              <a:rPr lang="ar-EG" sz="4000" b="1" i="0" dirty="0" err="1">
                <a:solidFill>
                  <a:srgbClr val="000000"/>
                </a:solidFill>
                <a:effectLst/>
                <a:latin typeface="Helvetica Neue"/>
              </a:rPr>
              <a:t>بكايا</a:t>
            </a:r>
            <a:r>
              <a:rPr lang="ar-EG" sz="4000" b="1" i="0" dirty="0">
                <a:solidFill>
                  <a:srgbClr val="000000"/>
                </a:solidFill>
                <a:effectLst/>
                <a:latin typeface="Helvetica Neue"/>
              </a:rPr>
              <a:t> أنا شفت عينيه</a:t>
            </a:r>
            <a:br>
              <a:rPr lang="ar-EG" sz="4000" b="1" dirty="0"/>
            </a:br>
            <a:r>
              <a:rPr lang="ar-EG" sz="4000" b="1" i="0" dirty="0">
                <a:solidFill>
                  <a:srgbClr val="000000"/>
                </a:solidFill>
                <a:effectLst/>
                <a:latin typeface="Helvetica Neue"/>
              </a:rPr>
              <a:t>شفت صورتي أيوه فيها </a:t>
            </a:r>
            <a:r>
              <a:rPr lang="ar-EG" sz="4000" b="1" i="0" dirty="0" err="1">
                <a:solidFill>
                  <a:srgbClr val="000000"/>
                </a:solidFill>
                <a:effectLst/>
                <a:latin typeface="Helvetica Neue"/>
              </a:rPr>
              <a:t>فيها</a:t>
            </a:r>
            <a:r>
              <a:rPr lang="ar-EG" sz="4000" b="1" i="0" dirty="0">
                <a:solidFill>
                  <a:srgbClr val="000000"/>
                </a:solidFill>
                <a:effectLst/>
                <a:latin typeface="Helvetica Neue"/>
              </a:rPr>
              <a:t> فرح لكني بكيت</a:t>
            </a:r>
            <a:br>
              <a:rPr lang="ar-EG" sz="4000" b="1" dirty="0"/>
            </a:br>
            <a:r>
              <a:rPr lang="ar-EG" sz="4000" b="1" i="0" dirty="0">
                <a:solidFill>
                  <a:srgbClr val="000000"/>
                </a:solidFill>
                <a:effectLst/>
                <a:latin typeface="Helvetica Neue"/>
              </a:rPr>
              <a:t>شاف دموعي بص فيها </a:t>
            </a:r>
            <a:r>
              <a:rPr lang="ar-EG" sz="4000" b="1" i="0" dirty="0" err="1">
                <a:solidFill>
                  <a:srgbClr val="000000"/>
                </a:solidFill>
                <a:effectLst/>
                <a:latin typeface="Helvetica Neue"/>
              </a:rPr>
              <a:t>قاللي</a:t>
            </a:r>
            <a:r>
              <a:rPr lang="ar-EG" sz="4000" b="1" i="0" dirty="0">
                <a:solidFill>
                  <a:srgbClr val="000000"/>
                </a:solidFill>
                <a:effectLst/>
                <a:latin typeface="Helvetica Neue"/>
              </a:rPr>
              <a:t> ليه ده انت ابن البيت</a:t>
            </a:r>
            <a:br>
              <a:rPr lang="ar-EG" sz="4000" b="1" dirty="0"/>
            </a:br>
            <a:br>
              <a:rPr lang="ar-EG" sz="4000" b="1" dirty="0"/>
            </a:br>
            <a:endParaRPr lang="ar-EG" sz="80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200000"/>
              </a:lnSpc>
            </a:pPr>
            <a:r>
              <a:rPr lang="ar-EG" b="1" i="0" dirty="0">
                <a:solidFill>
                  <a:srgbClr val="000000"/>
                </a:solidFill>
                <a:effectLst/>
                <a:latin typeface="Helvetica Neue"/>
              </a:rPr>
              <a:t>اوعى </a:t>
            </a:r>
            <a:r>
              <a:rPr lang="ar-EG" b="1" i="0" dirty="0" err="1">
                <a:solidFill>
                  <a:srgbClr val="000000"/>
                </a:solidFill>
                <a:effectLst/>
                <a:latin typeface="Helvetica Neue"/>
              </a:rPr>
              <a:t>تاني</a:t>
            </a:r>
            <a:r>
              <a:rPr lang="ar-EG" b="1" i="0" dirty="0">
                <a:solidFill>
                  <a:srgbClr val="000000"/>
                </a:solidFill>
                <a:effectLst/>
                <a:latin typeface="Helvetica Neue"/>
              </a:rPr>
              <a:t> الفكر يزيد أو في يوم ترجع تحتار</a:t>
            </a:r>
            <a:br>
              <a:rPr lang="ar-EG" b="1" dirty="0"/>
            </a:br>
            <a:r>
              <a:rPr lang="ar-EG" b="1" i="0" dirty="0">
                <a:solidFill>
                  <a:srgbClr val="000000"/>
                </a:solidFill>
                <a:effectLst/>
                <a:latin typeface="Helvetica Neue"/>
              </a:rPr>
              <a:t>ده انت لو شكيت في </a:t>
            </a:r>
            <a:r>
              <a:rPr lang="ar-EG" b="1" i="0" dirty="0" err="1">
                <a:solidFill>
                  <a:srgbClr val="000000"/>
                </a:solidFill>
                <a:effectLst/>
                <a:latin typeface="Helvetica Neue"/>
              </a:rPr>
              <a:t>الإيد</a:t>
            </a:r>
            <a:r>
              <a:rPr lang="ar-EG" b="1" i="0" dirty="0">
                <a:solidFill>
                  <a:srgbClr val="000000"/>
                </a:solidFill>
                <a:effectLst/>
                <a:latin typeface="Helvetica Neue"/>
              </a:rPr>
              <a:t> بص ها تلاقي المسمار</a:t>
            </a:r>
            <a:br>
              <a:rPr lang="ar-EG" b="1" dirty="0"/>
            </a:br>
            <a:r>
              <a:rPr lang="ar-EG" b="1" i="0" dirty="0">
                <a:solidFill>
                  <a:srgbClr val="000000"/>
                </a:solidFill>
                <a:effectLst/>
                <a:latin typeface="Helvetica Neue"/>
              </a:rPr>
              <a:t>ساب مكانه جرح </a:t>
            </a:r>
            <a:r>
              <a:rPr lang="ar-EG" b="1" i="0" dirty="0" err="1">
                <a:solidFill>
                  <a:srgbClr val="000000"/>
                </a:solidFill>
                <a:effectLst/>
                <a:latin typeface="Helvetica Neue"/>
              </a:rPr>
              <a:t>سايل</a:t>
            </a:r>
            <a:r>
              <a:rPr lang="ar-EG" b="1" i="0" dirty="0">
                <a:solidFill>
                  <a:srgbClr val="000000"/>
                </a:solidFill>
                <a:effectLst/>
                <a:latin typeface="Helvetica Neue"/>
              </a:rPr>
              <a:t> منه دم وبيه مكتوب</a:t>
            </a:r>
            <a:br>
              <a:rPr lang="ar-EG" b="1" dirty="0"/>
            </a:br>
            <a:r>
              <a:rPr lang="ar-EG" b="1" i="0" dirty="0">
                <a:solidFill>
                  <a:srgbClr val="000000"/>
                </a:solidFill>
                <a:effectLst/>
                <a:latin typeface="Helvetica Neue"/>
              </a:rPr>
              <a:t>اسمك انت نقش </a:t>
            </a:r>
            <a:r>
              <a:rPr lang="ar-EG" b="1" i="0" dirty="0" err="1">
                <a:solidFill>
                  <a:srgbClr val="000000"/>
                </a:solidFill>
                <a:effectLst/>
                <a:latin typeface="Helvetica Neue"/>
              </a:rPr>
              <a:t>قايل</a:t>
            </a:r>
            <a:r>
              <a:rPr lang="ar-EG" b="1" i="0" dirty="0">
                <a:solidFill>
                  <a:srgbClr val="000000"/>
                </a:solidFill>
                <a:effectLst/>
                <a:latin typeface="Helvetica Neue"/>
              </a:rPr>
              <a:t> انك انت ابني المحبوب</a:t>
            </a:r>
            <a:br>
              <a:rPr lang="ar-EG" b="1" dirty="0"/>
            </a:br>
            <a:endParaRPr lang="ar-EG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4377052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والسفينة لابد في يوم</a:t>
            </a:r>
            <a:b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</a:b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ترسي بيك المينا أكيد</a:t>
            </a:r>
            <a:b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</a:b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حتى لو في البحر غيوم</a:t>
            </a:r>
            <a:b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</a:b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انت عمرك ما كنت وحيد 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كنت فاكر</a:t>
            </a:r>
          </a:p>
          <a:p>
            <a:pPr>
              <a:lnSpc>
                <a:spcPct val="150000"/>
              </a:lnSpc>
            </a:pPr>
            <a:br>
              <a:rPr lang="ar-EG" sz="5400" b="1" dirty="0"/>
            </a:br>
            <a:endParaRPr lang="ar-EG" sz="54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6653049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3199</TotalTime>
  <Words>142</Words>
  <Application>Microsoft Office PowerPoint</Application>
  <PresentationFormat>عرض على الشاشة (4:3)</PresentationFormat>
  <Paragraphs>8</Paragraphs>
  <Slides>6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10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240</cp:revision>
  <dcterms:created xsi:type="dcterms:W3CDTF">2021-12-07T14:30:00Z</dcterms:created>
  <dcterms:modified xsi:type="dcterms:W3CDTF">2024-10-13T15:43:46Z</dcterms:modified>
</cp:coreProperties>
</file>