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101" d="100"/>
          <a:sy n="101" d="100"/>
        </p:scale>
        <p:origin x="204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كنت في نعمه في بيت أبي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كـُنـت فـي نعمـه فـي بيـت أبـي عـايـش سعيـد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لكنـي طلبـت نصيبـي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لأعيـش بعيـد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خـالـفتُ أهلـي أطعـت جهلـي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كـي أفعـل مـا أريـد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ذهبـت إلـى كـورة بعيـده 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عـن الأنظـار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لكـي أحيـا فـي حـريـة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مـع الأشـرار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إبليـس خـدعنـي مكـره صـرعنـي والقـانـي فـي النـار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فـي الشـر أصبحـت عـايـش</a:t>
            </a:r>
            <a:endParaRPr lang="ar-EG" altLang="en-US" sz="6000" b="1" dirty="0">
              <a:solidFill>
                <a:schemeClr val="tx1"/>
              </a:solidFill>
            </a:endParaRPr>
          </a:p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 لعـاداتـي أسـِيـرْ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مـُطيـع هـوايَّ وانـا </a:t>
            </a:r>
            <a:r>
              <a:rPr lang="ar-SA" altLang="en-US" sz="6000" b="1" dirty="0" err="1">
                <a:solidFill>
                  <a:schemeClr val="tx1"/>
                </a:solidFill>
              </a:rPr>
              <a:t>طـايـش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مـن غيـر تفكيـر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صـرفـت مـالـي ولـم أبـالـي وأصبحـت فقيـر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770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مـُدة قصيـرة ونفـذ مـالـي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وطلبـت القـوت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لمـا </a:t>
            </a:r>
            <a:r>
              <a:rPr lang="ar-SA" altLang="en-US" sz="6000" b="1" dirty="0" err="1">
                <a:solidFill>
                  <a:schemeClr val="tx1"/>
                </a:solidFill>
              </a:rPr>
              <a:t>الأحبـا</a:t>
            </a:r>
            <a:r>
              <a:rPr lang="ar-SA" altLang="en-US" sz="6000" b="1" dirty="0">
                <a:solidFill>
                  <a:schemeClr val="tx1"/>
                </a:solidFill>
              </a:rPr>
              <a:t> </a:t>
            </a:r>
            <a:r>
              <a:rPr lang="ar-SA" altLang="en-US" sz="6000" b="1" dirty="0" err="1">
                <a:solidFill>
                  <a:schemeClr val="tx1"/>
                </a:solidFill>
              </a:rPr>
              <a:t>رأو</a:t>
            </a:r>
            <a:r>
              <a:rPr lang="ar-SA" altLang="en-US" sz="6000" b="1" dirty="0">
                <a:solidFill>
                  <a:schemeClr val="tx1"/>
                </a:solidFill>
              </a:rPr>
              <a:t> حـالـي 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رجـوا لـي المـوت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</a:t>
            </a:r>
            <a:r>
              <a:rPr lang="ar-SA" altLang="en-US" sz="6000" b="1" dirty="0" err="1">
                <a:solidFill>
                  <a:schemeClr val="tx1"/>
                </a:solidFill>
              </a:rPr>
              <a:t>نسيـوا</a:t>
            </a:r>
            <a:r>
              <a:rPr lang="ar-SA" altLang="en-US" sz="6000" b="1" dirty="0">
                <a:solidFill>
                  <a:schemeClr val="tx1"/>
                </a:solidFill>
              </a:rPr>
              <a:t> </a:t>
            </a:r>
            <a:r>
              <a:rPr lang="ar-SA" altLang="en-US" sz="6000" b="1" dirty="0" err="1">
                <a:solidFill>
                  <a:schemeClr val="tx1"/>
                </a:solidFill>
              </a:rPr>
              <a:t>الـولايـم</a:t>
            </a:r>
            <a:r>
              <a:rPr lang="ar-SA" altLang="en-US" sz="6000" b="1" dirty="0">
                <a:solidFill>
                  <a:schemeClr val="tx1"/>
                </a:solidFill>
              </a:rPr>
              <a:t> تـركـونـي</a:t>
            </a:r>
            <a:endParaRPr lang="ar-EG" altLang="en-US" sz="6000" b="1" dirty="0">
              <a:solidFill>
                <a:schemeClr val="tx1"/>
              </a:solidFill>
            </a:endParaRPr>
          </a:p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 صـايـم وصـِرت ممقـوت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5304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تـذكـرت أيـام كـُنـا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فـي المـاضـي خـلان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صـرخـت هـل تـدرون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أن أخـاكـُم جـوعـان 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ضحكـوا علـيَّ وقـالـوا لـي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أخـدم فـي مكـان 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3202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طلبـت مـن واحـد منهـُم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يعمـل فـيَّ خيـر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يبحـث لـي عـن عمـل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حتـى ولـو حقيـر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</a:t>
            </a:r>
            <a:r>
              <a:rPr lang="ar-SA" altLang="en-US" sz="6000" b="1" dirty="0" err="1">
                <a:solidFill>
                  <a:schemeClr val="tx1"/>
                </a:solidFill>
              </a:rPr>
              <a:t>يـاحـزن</a:t>
            </a:r>
            <a:r>
              <a:rPr lang="ar-SA" altLang="en-US" sz="6000" b="1" dirty="0">
                <a:solidFill>
                  <a:schemeClr val="tx1"/>
                </a:solidFill>
              </a:rPr>
              <a:t> قلبـي وجـد لـي صـاحبـي شـُغلـة راعـي خنـزيـر 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8394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6000" b="1" dirty="0">
                <a:solidFill>
                  <a:schemeClr val="tx1"/>
                </a:solidFill>
              </a:rPr>
              <a:t>رجعـت حـالاً إلـى نفسـي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وقـُلـت أتـوب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لأنـي أرجـع يغفـر لـي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كـُل الـذنـوب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لمـا رآنـي حـالاً نـادانـي</a:t>
            </a:r>
            <a:br>
              <a:rPr lang="ar-SA" altLang="en-US" sz="6000" b="1" dirty="0">
                <a:solidFill>
                  <a:schemeClr val="tx1"/>
                </a:solidFill>
              </a:rPr>
            </a:br>
            <a:r>
              <a:rPr lang="ar-SA" altLang="en-US" sz="6000" b="1" dirty="0">
                <a:solidFill>
                  <a:schemeClr val="tx1"/>
                </a:solidFill>
              </a:rPr>
              <a:t> أبنـي يـا محبـوب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25917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202</Words>
  <Application>Microsoft Office PowerPoint</Application>
  <PresentationFormat>عرض على الشاشة (4:3)</PresentationFormat>
  <Paragraphs>11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239</cp:revision>
  <dcterms:created xsi:type="dcterms:W3CDTF">2021-12-07T14:30:00Z</dcterms:created>
  <dcterms:modified xsi:type="dcterms:W3CDTF">2022-12-07T14:29:09Z</dcterms:modified>
</cp:coreProperties>
</file>