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10" r:id="rId5"/>
    <p:sldId id="317" r:id="rId6"/>
    <p:sldId id="318" r:id="rId7"/>
    <p:sldId id="31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10"/>
            <p14:sldId id="317"/>
            <p14:sldId id="318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7" autoAdjust="0"/>
    <p:restoredTop sz="94660"/>
  </p:normalViewPr>
  <p:slideViewPr>
    <p:cSldViewPr>
      <p:cViewPr varScale="1">
        <p:scale>
          <a:sx n="76" d="100"/>
          <a:sy n="76" d="100"/>
        </p:scale>
        <p:origin x="88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كنت وحدي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كنت وحدي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تايه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ظلامي عايش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 عنادي و آثامي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جرَّحوني يا يسوع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انت الدوا لجروحي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انت اللي تحيي روحي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انت اللي تشبع جوعي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راجع و كلي حنين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راجع و رافع إيدي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راجع إليك يا سيدي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راجع و شوقي إليك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مشتاق أكون للفادي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كل عمري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9612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 أشكي لمين همي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انت الدفا و انت الأمان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مين يبعدك عني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لما بكون تعبان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حاسس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بالأمان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تمد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يا يسوع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تشفيني بالإيمان</a:t>
            </a:r>
            <a:br>
              <a:rPr lang="ar-EG" sz="4800" b="1" dirty="0">
                <a:cs typeface="+mn-cs"/>
              </a:rPr>
            </a:b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37892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انت الدوا لجروحي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انت اللي تحيي روحي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انت اللي تشبع جوعي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راجع و كلي حنين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90552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راجع و رافع إيدي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راجع إليك يا سيدي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راجع و شوقي إليك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مشتاق أكون للفادي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كل عمري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0459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3287</TotalTime>
  <Words>128</Words>
  <Application>Microsoft Office PowerPoint</Application>
  <PresentationFormat>عرض على الشاشة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241</cp:revision>
  <dcterms:created xsi:type="dcterms:W3CDTF">2021-12-07T14:30:00Z</dcterms:created>
  <dcterms:modified xsi:type="dcterms:W3CDTF">2024-10-15T09:50:10Z</dcterms:modified>
</cp:coreProperties>
</file>