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03" r:id="rId3"/>
    <p:sldId id="277" r:id="rId4"/>
    <p:sldId id="304" r:id="rId5"/>
    <p:sldId id="305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77"/>
            <p14:sldId id="304"/>
            <p14:sldId id="30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76" d="100"/>
          <a:sy n="76" d="100"/>
        </p:scale>
        <p:origin x="100" y="3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كنتي مطروحة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كنتي مطروحة بلا راع أو أمان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كنتي مدوسة بدماء وهوان</a:t>
            </a:r>
            <a:br>
              <a:rPr lang="ar-EG" sz="6000" b="1" dirty="0"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كنتي عريانة بلا ستر أو غطاء (وتبحثين عن سلام وعزاء)2</a:t>
            </a:r>
            <a:br>
              <a:rPr lang="ar-SA" sz="6000" b="1" dirty="0">
                <a:cs typeface="+mn-cs"/>
              </a:rPr>
            </a:br>
            <a:br>
              <a:rPr lang="ar-EG" sz="6000" b="1" dirty="0">
                <a:cs typeface="+mn-cs"/>
              </a:rPr>
            </a:br>
            <a:br>
              <a:rPr lang="ar-EG" sz="6000" b="1" dirty="0">
                <a:cs typeface="+mn-cs"/>
              </a:rPr>
            </a:b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فمررت بكي ورأيتك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واذا بزمانك زمن الحب</a:t>
            </a:r>
            <a:br>
              <a:rPr lang="ar-EG" sz="6000" b="1" dirty="0">
                <a:solidFill>
                  <a:srgbClr val="005024"/>
                </a:solidFill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فبسط ذيلي </a:t>
            </a: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</a:rPr>
              <a:t>عليكي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</a:rPr>
              <a:t>وسترتكي</a:t>
            </a:r>
            <a:endParaRPr lang="ar-EG" sz="60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 ودخلت معكي في عهد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فصرتي لي</a:t>
            </a:r>
            <a:br>
              <a:rPr lang="ar-EG" sz="6000" b="1" dirty="0">
                <a:solidFill>
                  <a:srgbClr val="005024"/>
                </a:solidFill>
              </a:rPr>
            </a:br>
            <a:br>
              <a:rPr lang="ar-SA" sz="6000" b="1" dirty="0">
                <a:solidFill>
                  <a:srgbClr val="005024"/>
                </a:solidFill>
              </a:rPr>
            </a:br>
            <a:endParaRPr lang="ar-EG" sz="6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بحثت عنكي كنتي في وضع رهيب ومشيت دربا من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أجلكي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للصليب</a:t>
            </a:r>
            <a:br>
              <a:rPr lang="ar-EG" sz="6000" b="1" dirty="0"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وبسفك دمائي منحتك الفداء </a:t>
            </a:r>
          </a:p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أنتي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كنتيستي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أنتي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عروس السماء)2</a:t>
            </a:r>
            <a:br>
              <a:rPr lang="ar-SA" sz="5400" b="1" dirty="0">
                <a:cs typeface="+mn-cs"/>
              </a:rPr>
            </a:br>
            <a:br>
              <a:rPr lang="ar-EG" sz="6000" b="1" dirty="0">
                <a:cs typeface="+mn-cs"/>
              </a:rPr>
            </a:br>
            <a:br>
              <a:rPr lang="ar-EG" sz="6000" b="1" dirty="0">
                <a:cs typeface="+mn-cs"/>
              </a:rPr>
            </a:b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276225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فمررت بكي ورأيتك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واذا بزمانك زمن الحب</a:t>
            </a:r>
            <a:br>
              <a:rPr lang="ar-EG" sz="6000" b="1" dirty="0">
                <a:solidFill>
                  <a:srgbClr val="005024"/>
                </a:solidFill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فبسط ذيلي </a:t>
            </a: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</a:rPr>
              <a:t>عليكي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</a:rPr>
              <a:t>وسترتكي</a:t>
            </a:r>
            <a:endParaRPr lang="ar-EG" sz="60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 ودخلت معكي في عهد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فصرتي لي</a:t>
            </a:r>
            <a:br>
              <a:rPr lang="ar-EG" sz="6000" b="1" dirty="0">
                <a:solidFill>
                  <a:srgbClr val="005024"/>
                </a:solidFill>
              </a:rPr>
            </a:br>
            <a:br>
              <a:rPr lang="ar-SA" sz="6000" b="1" dirty="0">
                <a:solidFill>
                  <a:srgbClr val="005024"/>
                </a:solidFill>
              </a:rPr>
            </a:br>
            <a:endParaRPr lang="ar-EG" sz="6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35130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3206</TotalTime>
  <Words>106</Words>
  <Application>Microsoft Office PowerPoint</Application>
  <PresentationFormat>عرض على الشاشة (4:3)</PresentationFormat>
  <Paragraphs>18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242</cp:revision>
  <dcterms:created xsi:type="dcterms:W3CDTF">2021-12-07T14:30:00Z</dcterms:created>
  <dcterms:modified xsi:type="dcterms:W3CDTF">2024-10-15T08:17:24Z</dcterms:modified>
</cp:coreProperties>
</file>