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7" r:id="rId6"/>
    <p:sldId id="306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7"/>
            <p14:sldId id="306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كنـت السامـريـة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كنت السامرية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غرقانة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في الخطية</a:t>
            </a:r>
            <a:br>
              <a:rPr lang="ar-EG" sz="54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جيت لي يسوع حبيبي وأقمني من مماتي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حياتي كانت ظلام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مليانة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بالآلام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لا نور ولا سلام يسوع غير حياتي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 ربي يسوع غير حياتي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من غيره هو حبي ونجاتي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 ده هو كل حياتي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 انت مش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عايزة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مية انت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عايزة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المسيا</a:t>
            </a:r>
            <a:br>
              <a:rPr lang="ar-EG" sz="5400" b="1" dirty="0"/>
            </a:b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انت عطشانة لي وأنا ينبوع الحياة</a:t>
            </a:r>
            <a:br>
              <a:rPr lang="ar-EG" sz="54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لو تركتي المعاصي وشربتي كاس خلاصي</a:t>
            </a:r>
            <a:br>
              <a:rPr lang="ar-EG" sz="5400" b="1" dirty="0"/>
            </a:b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هاتجولي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في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الأقاصي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وتنادي بالإله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05553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 ربي يسوع غير حياتي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من غيره هو حبي ونجاتي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 ده هو كل حياتي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1261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ربي ليك السجود يا خالق الوجود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يا سيدي المعبود عيني دوماً إليك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ربي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الحنان في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كل الأمان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ومعاك كل الضمان واثق وأنا بين يديك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04474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 ربي يسوع غير حياتي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من غيره هو حبي ونجاتي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 ده هو كل حياتي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49791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3195</TotalTime>
  <Words>148</Words>
  <Application>Microsoft Office PowerPoint</Application>
  <PresentationFormat>عرض على الشاشة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240</cp:revision>
  <dcterms:created xsi:type="dcterms:W3CDTF">2021-12-07T14:30:00Z</dcterms:created>
  <dcterms:modified xsi:type="dcterms:W3CDTF">2024-10-13T15:26:11Z</dcterms:modified>
</cp:coreProperties>
</file>