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303" r:id="rId3"/>
    <p:sldId id="277" r:id="rId4"/>
    <p:sldId id="304" r:id="rId5"/>
    <p:sldId id="305" r:id="rId6"/>
    <p:sldId id="306" r:id="rId7"/>
    <p:sldId id="307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03"/>
            <p14:sldId id="277"/>
            <p14:sldId id="304"/>
            <p14:sldId id="305"/>
            <p14:sldId id="306"/>
            <p14:sldId id="30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76" d="100"/>
          <a:sy n="76" d="100"/>
        </p:scale>
        <p:origin x="100" y="3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73136"/>
            <a:ext cx="9144000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تـرنيــمة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كوكو </a:t>
            </a:r>
            <a:r>
              <a:rPr lang="ar-EG" sz="6600" b="1" i="0" dirty="0" err="1">
                <a:solidFill>
                  <a:srgbClr val="000000"/>
                </a:solidFill>
                <a:effectLst/>
                <a:latin typeface="Helvetica Neue"/>
              </a:rPr>
              <a:t>كوكو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 دوه صوت الديك</a:t>
            </a:r>
            <a:endParaRPr lang="ar-EG" sz="6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7620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1-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كوكو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كوكو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دوه صوت الديك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ويا طلوع الشمس ينادي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كان فرحان وسعيد</a:t>
            </a:r>
            <a:br>
              <a:rPr lang="ar-EG" sz="7200" b="1" dirty="0"/>
            </a:br>
            <a:br>
              <a:rPr lang="ar-EG" sz="7200" b="1" dirty="0"/>
            </a:br>
            <a:br>
              <a:rPr lang="ar-EG" sz="7200" b="1" dirty="0">
                <a:cs typeface="+mn-cs"/>
              </a:rPr>
            </a:b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83711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914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8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8000" b="1" i="0" dirty="0">
                <a:solidFill>
                  <a:srgbClr val="005024"/>
                </a:solidFill>
                <a:effectLst/>
                <a:latin typeface="Helvetica Neue"/>
              </a:rPr>
              <a:t>أهلا بيك </a:t>
            </a:r>
          </a:p>
          <a:p>
            <a:pPr algn="ctr" rtl="1"/>
            <a:r>
              <a:rPr lang="ar-EG" sz="8000" b="1" i="0" dirty="0">
                <a:solidFill>
                  <a:srgbClr val="005024"/>
                </a:solidFill>
                <a:effectLst/>
                <a:latin typeface="Helvetica Neue"/>
              </a:rPr>
              <a:t>يا يسوع وسطينا</a:t>
            </a:r>
            <a:endParaRPr lang="ar-EG" sz="80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7620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2-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مأمأمأ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كان صوت الخروف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كان رافع راسه وقرونه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وشال من قلبه الخوف</a:t>
            </a:r>
            <a:br>
              <a:rPr lang="ar-EG" sz="7200" b="1" dirty="0"/>
            </a:br>
            <a:br>
              <a:rPr lang="ar-EG" sz="7200" b="1" dirty="0">
                <a:cs typeface="+mn-cs"/>
              </a:rPr>
            </a:b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402755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914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8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8000" b="1" i="0" dirty="0">
                <a:solidFill>
                  <a:srgbClr val="005024"/>
                </a:solidFill>
                <a:effectLst/>
                <a:latin typeface="Helvetica Neue"/>
              </a:rPr>
              <a:t>أهلا بيك </a:t>
            </a:r>
          </a:p>
          <a:p>
            <a:pPr algn="ctr" rtl="1"/>
            <a:r>
              <a:rPr lang="ar-EG" sz="8000" b="1" i="0" dirty="0">
                <a:solidFill>
                  <a:srgbClr val="005024"/>
                </a:solidFill>
                <a:effectLst/>
                <a:latin typeface="Helvetica Neue"/>
              </a:rPr>
              <a:t>يا يسوع وسطينا</a:t>
            </a:r>
            <a:endParaRPr lang="ar-EG" sz="80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237822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76200" y="152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  <a:cs typeface="+mn-cs"/>
              </a:rPr>
              <a:t>3- </a:t>
            </a:r>
          </a:p>
          <a:p>
            <a:pPr algn="ctr" rtl="1"/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صو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صو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رنم العصفور</a:t>
            </a:r>
            <a:br>
              <a:rPr lang="ar-EG" sz="7200" b="1" dirty="0"/>
            </a:b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كان فرحان قوي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قوي </a:t>
            </a:r>
            <a:r>
              <a:rPr lang="ar-EG" sz="7200" b="1" i="0" dirty="0" err="1">
                <a:solidFill>
                  <a:srgbClr val="000000"/>
                </a:solidFill>
                <a:effectLst/>
                <a:latin typeface="Helvetica Neue"/>
              </a:rPr>
              <a:t>ومزقطط</a:t>
            </a:r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 </a:t>
            </a:r>
          </a:p>
          <a:p>
            <a:pPr algn="ctr" rtl="1"/>
            <a:r>
              <a:rPr lang="ar-EG" sz="7200" b="1" i="0" dirty="0">
                <a:solidFill>
                  <a:srgbClr val="000000"/>
                </a:solidFill>
                <a:effectLst/>
                <a:latin typeface="Helvetica Neue"/>
              </a:rPr>
              <a:t>جانا يسوع بالنور</a:t>
            </a:r>
            <a:br>
              <a:rPr lang="ar-EG" sz="7200" b="1" dirty="0"/>
            </a:br>
            <a:br>
              <a:rPr lang="ar-EG" sz="7200" b="1" dirty="0"/>
            </a:br>
            <a:br>
              <a:rPr lang="ar-EG" sz="7200" b="1" dirty="0">
                <a:cs typeface="+mn-cs"/>
              </a:rPr>
            </a:br>
            <a:endParaRPr lang="ar-EG" sz="7200" b="1" i="0" dirty="0">
              <a:solidFill>
                <a:srgbClr val="000000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570216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7D7F80BE-2997-4C32-AD1C-44FA6287BB8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914400"/>
            <a:ext cx="9144000" cy="7162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EG" sz="8000" b="1" i="0" dirty="0">
                <a:solidFill>
                  <a:srgbClr val="005024"/>
                </a:solidFill>
                <a:effectLst/>
                <a:latin typeface="Helvetica Neue"/>
                <a:cs typeface="+mn-cs"/>
              </a:rPr>
              <a:t>القرار : </a:t>
            </a:r>
          </a:p>
          <a:p>
            <a:pPr algn="ctr" rtl="1"/>
            <a:r>
              <a:rPr lang="ar-EG" sz="8000" b="1" i="0" dirty="0">
                <a:solidFill>
                  <a:srgbClr val="005024"/>
                </a:solidFill>
                <a:effectLst/>
                <a:latin typeface="Helvetica Neue"/>
              </a:rPr>
              <a:t>أهلا بيك </a:t>
            </a:r>
          </a:p>
          <a:p>
            <a:pPr algn="ctr" rtl="1"/>
            <a:r>
              <a:rPr lang="ar-EG" sz="8000" b="1" i="0" dirty="0">
                <a:solidFill>
                  <a:srgbClr val="005024"/>
                </a:solidFill>
                <a:effectLst/>
                <a:latin typeface="Helvetica Neue"/>
              </a:rPr>
              <a:t>يا يسوع وسطينا</a:t>
            </a:r>
            <a:endParaRPr lang="ar-EG" sz="8000" b="1" i="0" dirty="0">
              <a:solidFill>
                <a:srgbClr val="005024"/>
              </a:solidFill>
              <a:effectLst/>
              <a:latin typeface="Helvetica Neue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2A08968-AEE1-42D9-99B2-5B0C45E6B10A}"/>
              </a:ext>
            </a:extLst>
          </p:cNvPr>
          <p:cNvSpPr txBox="1">
            <a:spLocks noChangeArrowheads="1"/>
          </p:cNvSpPr>
          <p:nvPr/>
        </p:nvSpPr>
        <p:spPr>
          <a:xfrm>
            <a:off x="1250950" y="3351212"/>
            <a:ext cx="6369050" cy="21351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nl-NL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336937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3194</TotalTime>
  <Words>81</Words>
  <Application>Microsoft Office PowerPoint</Application>
  <PresentationFormat>عرض على الشاشة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239</cp:revision>
  <dcterms:created xsi:type="dcterms:W3CDTF">2021-12-07T14:30:00Z</dcterms:created>
  <dcterms:modified xsi:type="dcterms:W3CDTF">2024-10-15T10:09:00Z</dcterms:modified>
</cp:coreProperties>
</file>