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309" r:id="rId10"/>
    <p:sldId id="31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309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 تزيد وحدك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ينبغي أن أنقص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و أكون محرقة بين يديك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أحمل صليبك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و أكون عبداً عند قدميك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قدسن أشواق قلبي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كرسن أعماق نفسي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 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0275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علمني كيف أنقص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أخضع ذاتي لك للأبد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37822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سامعاً لصوتك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طائعاً لروحك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 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2946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أسلم ذاتي لك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فافعلن بها إلهي ما تشاء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ln>
                <a:prstDash val="solid"/>
              </a:ln>
              <a:latin typeface="+mn-lt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2534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828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أطرح كل إكليل صنعته أنا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لأكتفي بتاج شوكك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35167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ln>
                  <a:prstDash val="solid"/>
                </a:ln>
                <a:latin typeface="+mn-lt"/>
                <a:cs typeface="+mn-cs"/>
              </a:rPr>
              <a:t>إجذبني</a:t>
            </a: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 وراءك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و اشبعن قلبي بك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 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50228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سامعاً لصوتك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طائعاً لروحك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ln>
                  <a:prstDash val="solid"/>
                </a:ln>
                <a:latin typeface="+mn-lt"/>
                <a:cs typeface="+mn-cs"/>
              </a:rPr>
              <a:t>كي تزيد وحدك 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52124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3198</TotalTime>
  <Words>94</Words>
  <Application>Microsoft Office PowerPoint</Application>
  <PresentationFormat>عرض على الشاشة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241</cp:revision>
  <dcterms:created xsi:type="dcterms:W3CDTF">2021-12-07T14:30:00Z</dcterms:created>
  <dcterms:modified xsi:type="dcterms:W3CDTF">2024-10-15T10:15:35Z</dcterms:modified>
</cp:coreProperties>
</file>