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277" r:id="rId3"/>
    <p:sldId id="303" r:id="rId4"/>
    <p:sldId id="304" r:id="rId5"/>
    <p:sldId id="305" r:id="rId6"/>
    <p:sldId id="306" r:id="rId7"/>
    <p:sldId id="307" r:id="rId8"/>
    <p:sldId id="308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303"/>
            <p14:sldId id="304"/>
            <p14:sldId id="305"/>
            <p14:sldId id="306"/>
            <p14:sldId id="307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76" d="100"/>
          <a:sy n="76" d="100"/>
        </p:scale>
        <p:origin x="100" y="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كيف أنسى ويسوع سيدي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كيف أنسى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ويسوع سيدي آب حنون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 يرثي لي في كل ضعفي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يحمي نفسي ويصون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effectLst/>
                <a:latin typeface="jomhuria"/>
              </a:rPr>
              <a:t>كيف أنسى ويسوع سيدي</a:t>
            </a:r>
          </a:p>
          <a:p>
            <a:pPr algn="ctr" rtl="1"/>
            <a:r>
              <a:rPr lang="ar-EG" sz="6600" b="1" i="0" dirty="0">
                <a:effectLst/>
                <a:latin typeface="jomhuria"/>
              </a:rPr>
              <a:t> آب حنــــــــــــون </a:t>
            </a:r>
          </a:p>
          <a:p>
            <a:pPr algn="ctr" rtl="1"/>
            <a:r>
              <a:rPr lang="ar-EG" sz="6600" b="1" i="0" dirty="0">
                <a:effectLst/>
                <a:latin typeface="jomhuria"/>
              </a:rPr>
              <a:t>يرثي لي في كل ضعفي</a:t>
            </a:r>
          </a:p>
          <a:p>
            <a:pPr algn="ctr" rtl="1"/>
            <a:r>
              <a:rPr lang="ar-EG" sz="6600" b="1" i="0" dirty="0">
                <a:effectLst/>
                <a:latin typeface="jomhuria"/>
              </a:rPr>
              <a:t> يحمي نفسي ويصون</a:t>
            </a:r>
          </a:p>
          <a:p>
            <a:pPr algn="ctr" rtl="1"/>
            <a:br>
              <a:rPr lang="ar-EG" sz="6600" b="1" dirty="0"/>
            </a:br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ar-EG" sz="6600" b="1" i="0" dirty="0"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كيف أنسى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ويسوع سيدي آب حنون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 يرثي لي في كل ضعفي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يحمي نفسي ويصون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00483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effectLst/>
                <a:latin typeface="jomhuria"/>
              </a:rPr>
              <a:t>كيف أنسى ويسوع يمحو</a:t>
            </a:r>
          </a:p>
          <a:p>
            <a:pPr algn="ctr" rtl="1"/>
            <a:r>
              <a:rPr lang="ar-EG" sz="6600" b="1" i="0" dirty="0">
                <a:effectLst/>
                <a:latin typeface="jomhuria"/>
              </a:rPr>
              <a:t> من عيني الدموع </a:t>
            </a:r>
          </a:p>
          <a:p>
            <a:pPr algn="ctr" rtl="1"/>
            <a:r>
              <a:rPr lang="ar-EG" sz="6600" b="1" i="0" dirty="0">
                <a:effectLst/>
                <a:latin typeface="jomhuria"/>
              </a:rPr>
              <a:t>يعبر الوادي معي</a:t>
            </a:r>
          </a:p>
          <a:p>
            <a:pPr algn="ctr" rtl="1"/>
            <a:r>
              <a:rPr lang="ar-EG" sz="6600" b="1" i="0" dirty="0">
                <a:effectLst/>
                <a:latin typeface="jomhuria"/>
              </a:rPr>
              <a:t> ليس معه ما يروع</a:t>
            </a:r>
          </a:p>
          <a:p>
            <a:pPr algn="ctr" rtl="1"/>
            <a:br>
              <a:rPr lang="ar-EG" sz="6600" b="1" dirty="0"/>
            </a:br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ar-EG" sz="6600" b="1" i="0" dirty="0"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65200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كيف أنسى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ويسوع سيدي آب حنون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 يرثي لي في كل ضعفي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يحمي نفسي ويصون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4700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effectLst/>
                <a:latin typeface="jomhuria"/>
              </a:rPr>
              <a:t>كيف أنسى ويسوع وحده</a:t>
            </a:r>
          </a:p>
          <a:p>
            <a:pPr algn="ctr" rtl="1"/>
            <a:r>
              <a:rPr lang="ar-EG" sz="6600" b="1" i="0" dirty="0">
                <a:effectLst/>
                <a:latin typeface="jomhuria"/>
              </a:rPr>
              <a:t> الرب الإلـــــه </a:t>
            </a:r>
          </a:p>
          <a:p>
            <a:pPr algn="ctr" rtl="1"/>
            <a:r>
              <a:rPr lang="ar-EG" sz="6600" b="1" i="0" dirty="0">
                <a:effectLst/>
                <a:latin typeface="jomhuria"/>
              </a:rPr>
              <a:t>معه ما أردت </a:t>
            </a:r>
          </a:p>
          <a:p>
            <a:pPr algn="ctr" rtl="1"/>
            <a:r>
              <a:rPr lang="ar-EG" sz="6600" b="1" i="0" dirty="0">
                <a:effectLst/>
                <a:latin typeface="jomhuria"/>
              </a:rPr>
              <a:t>شيئا فاشتياقي للقاه</a:t>
            </a:r>
          </a:p>
          <a:p>
            <a:pPr algn="ctr" rtl="1"/>
            <a:br>
              <a:rPr lang="ar-EG" sz="6600" b="1" dirty="0"/>
            </a:br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ar-EG" sz="6600" b="1" i="0" dirty="0"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00613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كيف أنسى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ويسوع سيدي آب حنون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 يرثي لي في كل ضعفي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jomhuria"/>
              </a:rPr>
              <a:t>يحمي نفسي ويصون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6265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3200</TotalTime>
  <Words>130</Words>
  <Application>Microsoft Office PowerPoint</Application>
  <PresentationFormat>عرض على الشاشة (4:3)</PresentationFormat>
  <Paragraphs>40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4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242</cp:revision>
  <dcterms:created xsi:type="dcterms:W3CDTF">2021-12-07T14:30:00Z</dcterms:created>
  <dcterms:modified xsi:type="dcterms:W3CDTF">2024-10-15T10:21:57Z</dcterms:modified>
</cp:coreProperties>
</file>