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كيف يسر الرب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كيف يسر الرب أن يسحقه بالحزن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وهو الذي في حضنه قبل ابتداء الزمن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كيف يراه وحده بلا معين يعتني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مناديا يا أبت لما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تركتني</a:t>
            </a:r>
            <a:br>
              <a:rPr lang="ar-EG" sz="5400" b="1" dirty="0">
                <a:cs typeface="+mn-cs"/>
              </a:rPr>
            </a:br>
            <a:endParaRPr lang="ar-EG" sz="115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لانه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يحبني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يحبني يسوع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لانه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يحبني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يحبني يسوع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كيف يرى قدوسه محملا بالدرن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بكل إثم في الملا في السر أو في العلن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كيف يرى ليل الدجى يكلل الرأس السني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وآثم مثلي أنا ببر ذاك يغتني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28367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لانه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يحبني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يحبني يسوع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لانه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يحبني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يحبني يسوع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8230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( كيف يرى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بهاءه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هزءا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وعاراً يجتني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ممزقاً معلقاً فجثة في الكفن )2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لأن حبه لنا علا كذاك الثمن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حتي نرى في بيته بعد انتهاء الزمن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32714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لانه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يحبني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يحبني يسوع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لانه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يحبني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يحبني يسوع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92621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3198</TotalTime>
  <Words>134</Words>
  <Application>Microsoft Office PowerPoint</Application>
  <PresentationFormat>عرض على الشاشة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241</cp:revision>
  <dcterms:created xsi:type="dcterms:W3CDTF">2021-12-07T14:30:00Z</dcterms:created>
  <dcterms:modified xsi:type="dcterms:W3CDTF">2024-10-16T07:22:54Z</dcterms:modified>
</cp:coreProperties>
</file>