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35" r:id="rId4"/>
    <p:sldId id="336" r:id="rId5"/>
    <p:sldId id="337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52" d="100"/>
          <a:sy n="52" d="100"/>
        </p:scale>
        <p:origin x="52" y="5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8000" b="1" dirty="0">
                <a:latin typeface="Arial" charset="0"/>
                <a:cs typeface="Arial" charset="0"/>
              </a:rPr>
              <a:t>لأن‍‍ك مُتَّ لأج‍‍‍لي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20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7200" b="1" dirty="0">
                <a:solidFill>
                  <a:srgbClr val="000000"/>
                </a:solidFill>
                <a:latin typeface="Helvetica Neue"/>
              </a:rPr>
              <a:t>(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لأن‍‍ك مُتَّ لأج‍‍‍لي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لأنك حمَلتَ عاري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لأنك أخلي‍‍ت نَفْسَكَ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أحببت‍‍ني للمُنتهى)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2</a:t>
            </a: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8355"/>
            <a:ext cx="9144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(أُحبُّكَ يا ربي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أتبعك من كل قلبي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أنا لك كل عمري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أُحبُّكَ أتبعك)</a:t>
            </a:r>
            <a:r>
              <a:rPr lang="ar-EG" sz="6000" b="1" dirty="0">
                <a:solidFill>
                  <a:srgbClr val="003300"/>
                </a:solidFill>
              </a:rPr>
              <a:t>4</a:t>
            </a:r>
            <a:endParaRPr lang="ar-EG" sz="7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(أن‍‍ت هو الألف وال‍‍ياء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الخبز النازل من الس‍‍ماء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بدمك طهرت‍‍‍ني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عهداً جديداً صنعت لي)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2</a:t>
            </a: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8355"/>
            <a:ext cx="9144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(أُحبُّكَ يا ربي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أتبعك من كل قلبي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أنا لك كل عمري</a:t>
            </a: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أُحبُّكَ أتبعك)</a:t>
            </a:r>
            <a:r>
              <a:rPr lang="ar-EG" sz="6000" b="1" dirty="0">
                <a:solidFill>
                  <a:srgbClr val="003300"/>
                </a:solidFill>
              </a:rPr>
              <a:t>4</a:t>
            </a:r>
            <a:endParaRPr lang="ar-EG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7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73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2024-10-19T12:29:54Z</dcterms:modified>
</cp:coreProperties>
</file>