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6" r:id="rId4"/>
    <p:sldId id="277" r:id="rId5"/>
    <p:sldId id="307" r:id="rId6"/>
    <p:sldId id="308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277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 أستطيـــــع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إنني أسبى بحب جارفٍ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حين أرنو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لذياك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الصليب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حيث قد قدم رب المجد ليَّ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نفسه إنه أغلى حبيب</a:t>
            </a:r>
          </a:p>
          <a:p>
            <a:pPr algn="ctr" rtl="1"/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فأراني قد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سجدت خاشعا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شاكرًا من قد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فداني بالصليب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10557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أستطيعُ لا أستطيعُ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ذي المحبة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أستطيعُ لا أستطيعُ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أحيا في الخطية</a:t>
            </a:r>
          </a:p>
          <a:p>
            <a:pPr algn="ctr" rtl="1"/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وكيف بعد أن عرفت ذا الحبَّ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واختبرت نعمة الرب العظيم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أصنع الشر وأجرح قلبه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محزنا ربي وخلي الحميم</a:t>
            </a:r>
          </a:p>
          <a:p>
            <a:pPr algn="ctr" rtl="1"/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6322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إنني أبغي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العيش للعالم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وأجري نحو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الكريم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0913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أستطيعُ لا أستطيعُ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ذي المحبة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أستطيعُ لا أستطيعُ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أحيا في الخطية</a:t>
            </a:r>
          </a:p>
          <a:p>
            <a:pPr algn="ctr" rtl="1"/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2895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3203</TotalTime>
  <Words>104</Words>
  <Application>Microsoft Office PowerPoint</Application>
  <PresentationFormat>عرض على الشاشة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242</cp:revision>
  <dcterms:created xsi:type="dcterms:W3CDTF">2021-12-07T14:30:00Z</dcterms:created>
  <dcterms:modified xsi:type="dcterms:W3CDTF">2024-10-16T07:34:54Z</dcterms:modified>
</cp:coreProperties>
</file>