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4" r:id="rId4"/>
    <p:sldId id="305" r:id="rId5"/>
    <p:sldId id="30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6" d="100"/>
          <a:sy n="76" d="100"/>
        </p:scale>
        <p:origin x="100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لا أنسى يوما سيدي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altLang="en-US" sz="5400" b="1" dirty="0">
                <a:latin typeface="Times New Roman" panose="02020603050405020304" pitchFamily="18" charset="0"/>
                <a:cs typeface="+mn-cs"/>
              </a:rPr>
              <a:t>1-</a:t>
            </a: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(لا أنسَى يَوْمَاً سَيِّدِي عِندَ الصَّليب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أعْلنتَ لي عَن حُبِّكَ أيـــــــا حَبيب)2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4800" b="1" dirty="0">
                <a:latin typeface="Times New Roman" panose="02020603050405020304" pitchFamily="18" charset="0"/>
                <a:cs typeface="+mn-cs"/>
              </a:rPr>
              <a:t>(مِنْ يَوْمِها أنا سَعيد</a:t>
            </a:r>
            <a:r>
              <a:rPr lang="ar-EG" altLang="en-US" sz="4800" b="1" dirty="0">
                <a:latin typeface="Times New Roman" panose="02020603050405020304" pitchFamily="18" charset="0"/>
                <a:cs typeface="+mn-cs"/>
              </a:rPr>
              <a:t> </a:t>
            </a:r>
            <a:r>
              <a:rPr lang="ar-SA" altLang="en-US" sz="4800" b="1" dirty="0">
                <a:latin typeface="Times New Roman" panose="02020603050405020304" pitchFamily="18" charset="0"/>
                <a:cs typeface="+mn-cs"/>
              </a:rPr>
              <a:t>إذ حُبُّكَ دَوْمَاً مَجيدْ)2 </a:t>
            </a: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ياسَيِّدي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endParaRPr lang="ar-SA" altLang="en-US" sz="54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altLang="en-US" sz="5400" b="1" dirty="0">
                <a:latin typeface="Times New Roman" panose="02020603050405020304" pitchFamily="18" charset="0"/>
                <a:cs typeface="+mn-cs"/>
              </a:rPr>
              <a:t>2-</a:t>
            </a: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(لا أنسَــــى أيَّامَاً مَضَتْ بحُبِّكَ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كَلَّلْتَها ياسَيِّدي بِجُـــــــــــــــــودِكَ)2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(خُطايَ تَشْهَدُ لَكَ  أيَّامِي تَحْكِي حَبَّكَ)2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ياسَيِّدِي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endParaRPr lang="ar-SA" altLang="en-US" sz="54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1816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altLang="en-US" sz="5400" b="1" dirty="0">
                <a:latin typeface="Times New Roman" panose="02020603050405020304" pitchFamily="18" charset="0"/>
                <a:cs typeface="+mn-cs"/>
              </a:rPr>
              <a:t>3-</a:t>
            </a: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(رَاعِيَّ أنتَ سَيِّدِي رَبَّ الهُدَى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الخَيْرُ وَالرَّحْمَةُ لي طولَ المَدَى)2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4800" b="1" dirty="0">
                <a:latin typeface="Times New Roman" panose="02020603050405020304" pitchFamily="18" charset="0"/>
                <a:cs typeface="+mn-cs"/>
              </a:rPr>
              <a:t>(تَقُودُني تُريحُني  تُدْخِلُني المَجْدَ السَّني)2</a:t>
            </a:r>
            <a:br>
              <a:rPr lang="ar-SA" altLang="en-US" sz="48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ياسَيِّدِي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endParaRPr lang="ar-SA" altLang="en-US" sz="54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14593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altLang="en-US" sz="5400" b="1" dirty="0">
                <a:latin typeface="Times New Roman" panose="02020603050405020304" pitchFamily="18" charset="0"/>
                <a:cs typeface="+mn-cs"/>
              </a:rPr>
              <a:t>4-</a:t>
            </a: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(لابُدَّ يَوْمَاً سَيِّدِي سَوْفَ تَعُودْ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لابُدَّ أنْ تأتي لِكــي تَفي الوُعُودْ)2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r>
              <a:rPr lang="ar-SA" altLang="en-US" sz="4800" b="1" dirty="0">
                <a:latin typeface="Times New Roman" panose="02020603050405020304" pitchFamily="18" charset="0"/>
                <a:cs typeface="+mn-cs"/>
              </a:rPr>
              <a:t>(أمين يارَبَّنا تَعَال  تَعَالَ حَقِّقْ الآمَالْ)2 </a:t>
            </a: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ياسَيِّدِي</a:t>
            </a: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br>
              <a:rPr lang="ar-SA" altLang="en-US" sz="5400" b="1" dirty="0">
                <a:latin typeface="Times New Roman" panose="02020603050405020304" pitchFamily="18" charset="0"/>
                <a:cs typeface="+mn-cs"/>
              </a:rPr>
            </a:br>
            <a:endParaRPr lang="ar-SA" altLang="en-US" sz="54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73613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3202</TotalTime>
  <Words>118</Words>
  <Application>Microsoft Office PowerPoint</Application>
  <PresentationFormat>عرض على الشاشة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1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243</cp:revision>
  <dcterms:created xsi:type="dcterms:W3CDTF">2021-12-07T14:30:00Z</dcterms:created>
  <dcterms:modified xsi:type="dcterms:W3CDTF">2024-10-16T07:46:55Z</dcterms:modified>
</cp:coreProperties>
</file>