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3" r:id="rId3"/>
    <p:sldId id="277" r:id="rId4"/>
    <p:sldId id="304" r:id="rId5"/>
    <p:sldId id="311" r:id="rId6"/>
    <p:sldId id="306" r:id="rId7"/>
    <p:sldId id="312" r:id="rId8"/>
    <p:sldId id="308" r:id="rId9"/>
    <p:sldId id="313" r:id="rId10"/>
    <p:sldId id="310" r:id="rId11"/>
    <p:sldId id="314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11"/>
            <p14:sldId id="306"/>
            <p14:sldId id="312"/>
            <p14:sldId id="308"/>
            <p14:sldId id="313"/>
            <p14:sldId id="310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76" d="100"/>
          <a:sy n="76" d="100"/>
        </p:scale>
        <p:origin x="100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لا تعب ولا أحزان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بعد قليل جداً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ييجي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ييجي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يوم الاختطاف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استعدوا يا مؤمنين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الراعي جاي للخراف</a:t>
            </a:r>
          </a:p>
          <a:p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لا تعب ولا أحزان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بكا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ولا دموع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وها نسكن مع الحنان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حبيب القلب يسوع</a:t>
            </a:r>
          </a:p>
          <a:p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يا مؤمن إنسَ اللي فات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وانظر إلى الأمام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وعيش للي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عشانك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مات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هاتقابل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رب السلام</a:t>
            </a:r>
          </a:p>
          <a:p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84819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لا تعب ولا أحزان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بكا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ولا دموع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وها نسكن مع الحنان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حبيب القلب يسوع</a:t>
            </a:r>
          </a:p>
          <a:p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48668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كل اللي ما شافته العين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أعده الرب لينا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هللويا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مؤمنين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مجداً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مجداً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لفادينا</a:t>
            </a:r>
          </a:p>
          <a:p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03597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لا تعب ولا أحزان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بكا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ولا دموع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وها نسكن مع الحنان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حبيب القلب يسوع</a:t>
            </a:r>
          </a:p>
          <a:p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22699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الوقت قصير وقليل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احرص من دنيا الغرور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كم لحظة ويمر الليل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ويطلع فجر السرور</a:t>
            </a:r>
          </a:p>
          <a:p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49301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لا تعب ولا أحزان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بكا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ولا دموع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وها نسكن مع الحنان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حبيب القلب يسوع</a:t>
            </a:r>
          </a:p>
          <a:p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17444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أسماءنا مكتوبة هناك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عنده في سفر الحياة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تعال وخدنا وياك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إمتى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هاتيجي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ابن الله</a:t>
            </a:r>
          </a:p>
          <a:p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20725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لا تعب ولا أحزان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بكا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ولا دموع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وها نسكن مع الحنان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حبيب القلب يسوع</a:t>
            </a:r>
          </a:p>
          <a:p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78409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3209</TotalTime>
  <Words>213</Words>
  <Application>Microsoft Office PowerPoint</Application>
  <PresentationFormat>عرض على الشاشة (4:3)</PresentationFormat>
  <Paragraphs>42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244</cp:revision>
  <dcterms:created xsi:type="dcterms:W3CDTF">2021-12-07T14:30:00Z</dcterms:created>
  <dcterms:modified xsi:type="dcterms:W3CDTF">2024-10-17T07:46:25Z</dcterms:modified>
</cp:coreProperties>
</file>