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76" d="100"/>
          <a:sy n="76" d="100"/>
        </p:scale>
        <p:origin x="100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لا شـيء فـي حيـاتنـا مضمـون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شيء في حياتنا مضمون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فقد تعلم الإنسان أن يخون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العهد لا يرعاه والسر لا يصون</a:t>
            </a:r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لكننا ننتظر الرب الضامن الوحيد</a:t>
            </a:r>
            <a:br>
              <a:rPr lang="ar-EG" sz="60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في فرحنا في حزننا في ضيقنا الشديد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سلامه يغمرنا حضوره أكيد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هو لنا إلهنا الضامن الوحيد</a:t>
            </a:r>
            <a:br>
              <a:rPr lang="ar-EG" sz="6000" b="1" dirty="0"/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شيء في حياتنا أكيد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فقد تعلم الإنسان أن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يكيد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يدبر المكايد ويكثر التهديد</a:t>
            </a: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84819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لكننا ننتظر الرب الضامن الوحيد</a:t>
            </a:r>
            <a:br>
              <a:rPr lang="ar-EG" sz="60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فرحنا في حزننا في ضيقنا الشديد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سلامه يغمرنا حضوره أكيد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لنا إلهنا الضامن الوحيد</a:t>
            </a:r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99205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شيء في حياتنا يدوم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فكل شيء يمضي كالغيوم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الحب والأمان والحزن والهموم</a:t>
            </a: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03597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لكننا ننتظر الرب الضامن الوحيد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فرحنا في حزننا في ضيقنا الشديد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سلامه يغمرنا حضوره أكيد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لنا إلهنا الضامن الوحيد</a:t>
            </a:r>
          </a:p>
          <a:p>
            <a:pPr>
              <a:lnSpc>
                <a:spcPct val="150000"/>
              </a:lnSpc>
            </a:pPr>
            <a:br>
              <a:rPr lang="ar-EG" sz="6000" b="1" dirty="0">
                <a:cs typeface="+mn-cs"/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78182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3213</TotalTime>
  <Words>133</Words>
  <Application>Microsoft Office PowerPoint</Application>
  <PresentationFormat>عرض على الشاشة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245</cp:revision>
  <dcterms:created xsi:type="dcterms:W3CDTF">2021-12-07T14:30:00Z</dcterms:created>
  <dcterms:modified xsi:type="dcterms:W3CDTF">2024-10-17T08:00:06Z</dcterms:modified>
</cp:coreProperties>
</file>