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5" r:id="rId2"/>
    <p:sldId id="406" r:id="rId3"/>
    <p:sldId id="416" r:id="rId4"/>
    <p:sldId id="417" r:id="rId5"/>
    <p:sldId id="424" r:id="rId6"/>
    <p:sldId id="419" r:id="rId7"/>
    <p:sldId id="425" r:id="rId8"/>
    <p:sldId id="421" r:id="rId9"/>
    <p:sldId id="426" r:id="rId10"/>
    <p:sldId id="423" r:id="rId11"/>
    <p:sldId id="427" r:id="rId12"/>
    <p:sldId id="29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406"/>
            <p14:sldId id="416"/>
            <p14:sldId id="417"/>
            <p14:sldId id="424"/>
            <p14:sldId id="419"/>
            <p14:sldId id="425"/>
            <p14:sldId id="421"/>
            <p14:sldId id="426"/>
            <p14:sldId id="423"/>
            <p14:sldId id="427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82A"/>
    <a:srgbClr val="001E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41" autoAdjust="0"/>
    <p:restoredTop sz="94660"/>
  </p:normalViewPr>
  <p:slideViewPr>
    <p:cSldViewPr>
      <p:cViewPr varScale="1">
        <p:scale>
          <a:sx n="73" d="100"/>
          <a:sy n="73" d="100"/>
        </p:scale>
        <p:origin x="180" y="36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10/19/2024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10/19/2024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30480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6600" b="1" dirty="0"/>
              <a:t>ترنيمة</a:t>
            </a:r>
            <a:r>
              <a:rPr lang="ar-EG" sz="8000" b="1" dirty="0"/>
              <a:t> </a:t>
            </a:r>
          </a:p>
          <a:p>
            <a:pPr algn="ctr"/>
            <a:r>
              <a:rPr lang="ar-EG" sz="6000" b="1" dirty="0"/>
              <a:t>لا لا تتركني وحدي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200" y="445830"/>
            <a:ext cx="9982199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5400" b="1" dirty="0"/>
              <a:t>5-</a:t>
            </a:r>
            <a:br>
              <a:rPr lang="ar-EG" sz="7200" b="1" dirty="0"/>
            </a:br>
            <a:r>
              <a:rPr lang="ar-EG" sz="7200" b="1" dirty="0"/>
              <a:t> ولا تتركني وحدي </a:t>
            </a:r>
          </a:p>
          <a:p>
            <a:pPr algn="ctr" rtl="1"/>
            <a:r>
              <a:rPr lang="ar-EG" sz="7200" b="1" dirty="0"/>
              <a:t>في وسط الخطاة</a:t>
            </a:r>
            <a:br>
              <a:rPr lang="ar-EG" sz="7200" b="1" dirty="0"/>
            </a:br>
            <a:r>
              <a:rPr lang="ar-EG" sz="7200" b="1" dirty="0"/>
              <a:t>بل تعال يا ربي </a:t>
            </a:r>
          </a:p>
          <a:p>
            <a:pPr algn="ctr" rtl="1"/>
            <a:r>
              <a:rPr lang="ar-EG" sz="7200" b="1" dirty="0"/>
              <a:t>وخذني </a:t>
            </a:r>
            <a:r>
              <a:rPr lang="ar-EG" sz="7200" b="1" dirty="0" err="1"/>
              <a:t>للسما</a:t>
            </a:r>
            <a:br>
              <a:rPr lang="ar-EG" sz="7200" b="1" dirty="0"/>
            </a:br>
            <a:endParaRPr lang="en-US" sz="13800" b="1" dirty="0">
              <a:solidFill>
                <a:srgbClr val="00582A"/>
              </a:solidFill>
              <a:latin typeface="Times New Roman (Arabic)" pitchFamily="26" charset="-7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0999" y="685860"/>
            <a:ext cx="9982199" cy="9448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600" b="1" dirty="0">
                <a:solidFill>
                  <a:srgbClr val="00582A"/>
                </a:solidFill>
              </a:rPr>
              <a:t>القرار:</a:t>
            </a:r>
            <a:br>
              <a:rPr lang="ar-EG" sz="6600" b="1" dirty="0">
                <a:solidFill>
                  <a:srgbClr val="00582A"/>
                </a:solidFill>
              </a:rPr>
            </a:br>
            <a:r>
              <a:rPr lang="ar-EG" sz="6600" b="1" dirty="0">
                <a:solidFill>
                  <a:srgbClr val="00582A"/>
                </a:solidFill>
              </a:rPr>
              <a:t>(</a:t>
            </a:r>
            <a:r>
              <a:rPr lang="ar-SA" sz="6600" b="1" dirty="0">
                <a:solidFill>
                  <a:srgbClr val="00582A"/>
                </a:solidFill>
              </a:rPr>
              <a:t>أنا يا رب دونك </a:t>
            </a:r>
            <a:endParaRPr lang="ar-EG" sz="6600" b="1" dirty="0">
              <a:solidFill>
                <a:srgbClr val="00582A"/>
              </a:solidFill>
            </a:endParaRPr>
          </a:p>
          <a:p>
            <a:pPr algn="ctr" rtl="1"/>
            <a:r>
              <a:rPr lang="ar-EG" sz="6600" b="1" dirty="0">
                <a:solidFill>
                  <a:srgbClr val="00582A"/>
                </a:solidFill>
              </a:rPr>
              <a:t>  </a:t>
            </a:r>
            <a:r>
              <a:rPr lang="ar-SA" sz="6600" b="1" dirty="0">
                <a:solidFill>
                  <a:srgbClr val="00582A"/>
                </a:solidFill>
              </a:rPr>
              <a:t>لا ش</a:t>
            </a:r>
            <a:r>
              <a:rPr lang="ar-EG" sz="6600" b="1" dirty="0">
                <a:solidFill>
                  <a:srgbClr val="00582A"/>
                </a:solidFill>
              </a:rPr>
              <a:t>يء</a:t>
            </a:r>
            <a:r>
              <a:rPr lang="ar-SA" sz="6600" b="1" dirty="0">
                <a:solidFill>
                  <a:srgbClr val="00582A"/>
                </a:solidFill>
              </a:rPr>
              <a:t> أب</a:t>
            </a:r>
            <a:r>
              <a:rPr lang="ar-EG" sz="6600" b="1" dirty="0">
                <a:solidFill>
                  <a:srgbClr val="00582A"/>
                </a:solidFill>
              </a:rPr>
              <a:t>ـــــ</a:t>
            </a:r>
            <a:r>
              <a:rPr lang="ar-SA" sz="6600" b="1" dirty="0">
                <a:solidFill>
                  <a:srgbClr val="00582A"/>
                </a:solidFill>
              </a:rPr>
              <a:t>د</a:t>
            </a:r>
            <a:r>
              <a:rPr lang="ar-EG" sz="6600" b="1" dirty="0">
                <a:solidFill>
                  <a:srgbClr val="00582A"/>
                </a:solidFill>
              </a:rPr>
              <a:t>ً</a:t>
            </a:r>
            <a:r>
              <a:rPr lang="ar-SA" sz="6600" b="1" dirty="0">
                <a:solidFill>
                  <a:srgbClr val="00582A"/>
                </a:solidFill>
              </a:rPr>
              <a:t>ا)</a:t>
            </a:r>
            <a:r>
              <a:rPr lang="ar-EG" sz="6600" b="1" dirty="0">
                <a:solidFill>
                  <a:srgbClr val="00582A"/>
                </a:solidFill>
              </a:rPr>
              <a:t>2</a:t>
            </a:r>
            <a:br>
              <a:rPr lang="ar-SA" sz="6600" b="1" dirty="0">
                <a:solidFill>
                  <a:srgbClr val="00582A"/>
                </a:solidFill>
              </a:rPr>
            </a:br>
            <a:r>
              <a:rPr lang="ar-SA" sz="6600" b="1" dirty="0">
                <a:solidFill>
                  <a:srgbClr val="00582A"/>
                </a:solidFill>
              </a:rPr>
              <a:t>فامسك يميني ربي واهدني </a:t>
            </a:r>
            <a:endParaRPr lang="ar-EG" sz="6600" b="1" dirty="0">
              <a:solidFill>
                <a:srgbClr val="00582A"/>
              </a:solidFill>
            </a:endParaRPr>
          </a:p>
          <a:p>
            <a:pPr algn="ctr" rtl="1"/>
            <a:r>
              <a:rPr lang="ar-SA" sz="6600" b="1" dirty="0">
                <a:solidFill>
                  <a:srgbClr val="00582A"/>
                </a:solidFill>
              </a:rPr>
              <a:t>في طريقي دائم</a:t>
            </a:r>
            <a:r>
              <a:rPr lang="ar-EG" sz="6600" b="1" dirty="0">
                <a:solidFill>
                  <a:srgbClr val="00582A"/>
                </a:solidFill>
              </a:rPr>
              <a:t>ًــــــ</a:t>
            </a:r>
            <a:r>
              <a:rPr lang="ar-SA" sz="6600" b="1" dirty="0">
                <a:solidFill>
                  <a:srgbClr val="00582A"/>
                </a:solidFill>
              </a:rPr>
              <a:t>ا</a:t>
            </a:r>
            <a:br>
              <a:rPr lang="ar-SA" sz="6600" b="1" dirty="0">
                <a:solidFill>
                  <a:srgbClr val="00582A"/>
                </a:solidFill>
              </a:rPr>
            </a:br>
            <a:endParaRPr lang="ar-SA" sz="6600" b="1" dirty="0">
              <a:solidFill>
                <a:srgbClr val="00582A"/>
              </a:solidFill>
            </a:endParaRPr>
          </a:p>
          <a:p>
            <a:pPr algn="ctr"/>
            <a:br>
              <a:rPr lang="ar-SA" sz="6600" b="1" dirty="0">
                <a:solidFill>
                  <a:srgbClr val="00582A"/>
                </a:solidFill>
              </a:rPr>
            </a:br>
            <a:br>
              <a:rPr lang="ar-EG" sz="6600" b="1" dirty="0">
                <a:solidFill>
                  <a:srgbClr val="00582A"/>
                </a:solidFill>
              </a:rPr>
            </a:br>
            <a:endParaRPr lang="en-US" sz="7200" b="1" dirty="0">
              <a:solidFill>
                <a:srgbClr val="00582A"/>
              </a:solidFill>
              <a:latin typeface="Times New Roman (Arabic)" pitchFamily="2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903416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200" y="445830"/>
            <a:ext cx="9982199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5400" b="1" dirty="0"/>
              <a:t>1-</a:t>
            </a:r>
            <a:br>
              <a:rPr lang="ar-EG" sz="7200" b="1" dirty="0"/>
            </a:br>
            <a:r>
              <a:rPr lang="ar-EG" sz="7200" b="1" dirty="0"/>
              <a:t>لا لا تتركني وحدي </a:t>
            </a:r>
          </a:p>
          <a:p>
            <a:pPr algn="ctr" rtl="1"/>
            <a:r>
              <a:rPr lang="ar-EG" sz="7200" b="1" dirty="0"/>
              <a:t>يا راعي الأمين</a:t>
            </a:r>
            <a:br>
              <a:rPr lang="ar-EG" sz="7200" b="1" dirty="0"/>
            </a:br>
            <a:r>
              <a:rPr lang="ar-EG" sz="7200" b="1" dirty="0"/>
              <a:t>قدني أنت ربي </a:t>
            </a:r>
          </a:p>
          <a:p>
            <a:pPr algn="ctr" rtl="1"/>
            <a:r>
              <a:rPr lang="ar-EG" sz="7200" b="1" dirty="0"/>
              <a:t>وسر معي يا معين</a:t>
            </a:r>
            <a:br>
              <a:rPr lang="ar-EG" sz="7200" b="1" dirty="0"/>
            </a:br>
            <a:endParaRPr lang="en-US" sz="13800" b="1" dirty="0">
              <a:solidFill>
                <a:srgbClr val="00582A"/>
              </a:solidFill>
              <a:latin typeface="Times New Roman (Arabic)" pitchFamily="26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0999" y="685860"/>
            <a:ext cx="9982199" cy="9448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600" b="1" dirty="0">
                <a:solidFill>
                  <a:srgbClr val="00582A"/>
                </a:solidFill>
              </a:rPr>
              <a:t>القرار:</a:t>
            </a:r>
            <a:br>
              <a:rPr lang="ar-EG" sz="6600" b="1" dirty="0">
                <a:solidFill>
                  <a:srgbClr val="00582A"/>
                </a:solidFill>
              </a:rPr>
            </a:br>
            <a:r>
              <a:rPr lang="ar-EG" sz="6600" b="1" dirty="0">
                <a:solidFill>
                  <a:srgbClr val="00582A"/>
                </a:solidFill>
              </a:rPr>
              <a:t>(</a:t>
            </a:r>
            <a:r>
              <a:rPr lang="ar-SA" sz="6600" b="1" dirty="0">
                <a:solidFill>
                  <a:srgbClr val="00582A"/>
                </a:solidFill>
              </a:rPr>
              <a:t>أنا يا رب دونك </a:t>
            </a:r>
            <a:endParaRPr lang="ar-EG" sz="6600" b="1" dirty="0">
              <a:solidFill>
                <a:srgbClr val="00582A"/>
              </a:solidFill>
            </a:endParaRPr>
          </a:p>
          <a:p>
            <a:pPr algn="ctr" rtl="1"/>
            <a:r>
              <a:rPr lang="ar-EG" sz="6600" b="1" dirty="0">
                <a:solidFill>
                  <a:srgbClr val="00582A"/>
                </a:solidFill>
              </a:rPr>
              <a:t>  </a:t>
            </a:r>
            <a:r>
              <a:rPr lang="ar-SA" sz="6600" b="1" dirty="0">
                <a:solidFill>
                  <a:srgbClr val="00582A"/>
                </a:solidFill>
              </a:rPr>
              <a:t>لا ش</a:t>
            </a:r>
            <a:r>
              <a:rPr lang="ar-EG" sz="6600" b="1" dirty="0">
                <a:solidFill>
                  <a:srgbClr val="00582A"/>
                </a:solidFill>
              </a:rPr>
              <a:t>يء</a:t>
            </a:r>
            <a:r>
              <a:rPr lang="ar-SA" sz="6600" b="1" dirty="0">
                <a:solidFill>
                  <a:srgbClr val="00582A"/>
                </a:solidFill>
              </a:rPr>
              <a:t> أب</a:t>
            </a:r>
            <a:r>
              <a:rPr lang="ar-EG" sz="6600" b="1" dirty="0">
                <a:solidFill>
                  <a:srgbClr val="00582A"/>
                </a:solidFill>
              </a:rPr>
              <a:t>ـــــ</a:t>
            </a:r>
            <a:r>
              <a:rPr lang="ar-SA" sz="6600" b="1" dirty="0">
                <a:solidFill>
                  <a:srgbClr val="00582A"/>
                </a:solidFill>
              </a:rPr>
              <a:t>د</a:t>
            </a:r>
            <a:r>
              <a:rPr lang="ar-EG" sz="6600" b="1" dirty="0">
                <a:solidFill>
                  <a:srgbClr val="00582A"/>
                </a:solidFill>
              </a:rPr>
              <a:t>ً</a:t>
            </a:r>
            <a:r>
              <a:rPr lang="ar-SA" sz="6600" b="1" dirty="0">
                <a:solidFill>
                  <a:srgbClr val="00582A"/>
                </a:solidFill>
              </a:rPr>
              <a:t>ا)</a:t>
            </a:r>
            <a:r>
              <a:rPr lang="ar-EG" sz="6600" b="1" dirty="0">
                <a:solidFill>
                  <a:srgbClr val="00582A"/>
                </a:solidFill>
              </a:rPr>
              <a:t>2</a:t>
            </a:r>
            <a:br>
              <a:rPr lang="ar-SA" sz="6600" b="1" dirty="0">
                <a:solidFill>
                  <a:srgbClr val="00582A"/>
                </a:solidFill>
              </a:rPr>
            </a:br>
            <a:r>
              <a:rPr lang="ar-SA" sz="6600" b="1" dirty="0">
                <a:solidFill>
                  <a:srgbClr val="00582A"/>
                </a:solidFill>
              </a:rPr>
              <a:t>فامسك يميني ربي واهدني </a:t>
            </a:r>
            <a:endParaRPr lang="ar-EG" sz="6600" b="1" dirty="0">
              <a:solidFill>
                <a:srgbClr val="00582A"/>
              </a:solidFill>
            </a:endParaRPr>
          </a:p>
          <a:p>
            <a:pPr algn="ctr" rtl="1"/>
            <a:r>
              <a:rPr lang="ar-SA" sz="6600" b="1" dirty="0">
                <a:solidFill>
                  <a:srgbClr val="00582A"/>
                </a:solidFill>
              </a:rPr>
              <a:t>في طريقي دائم</a:t>
            </a:r>
            <a:r>
              <a:rPr lang="ar-EG" sz="6600" b="1" dirty="0">
                <a:solidFill>
                  <a:srgbClr val="00582A"/>
                </a:solidFill>
              </a:rPr>
              <a:t>ًــــــ</a:t>
            </a:r>
            <a:r>
              <a:rPr lang="ar-SA" sz="6600" b="1" dirty="0">
                <a:solidFill>
                  <a:srgbClr val="00582A"/>
                </a:solidFill>
              </a:rPr>
              <a:t>ا</a:t>
            </a:r>
            <a:br>
              <a:rPr lang="ar-SA" sz="6600" b="1" dirty="0">
                <a:solidFill>
                  <a:srgbClr val="00582A"/>
                </a:solidFill>
              </a:rPr>
            </a:br>
            <a:endParaRPr lang="ar-SA" sz="6600" b="1" dirty="0">
              <a:solidFill>
                <a:srgbClr val="00582A"/>
              </a:solidFill>
            </a:endParaRPr>
          </a:p>
          <a:p>
            <a:pPr algn="ctr"/>
            <a:br>
              <a:rPr lang="ar-SA" sz="6600" b="1" dirty="0">
                <a:solidFill>
                  <a:srgbClr val="00582A"/>
                </a:solidFill>
              </a:rPr>
            </a:br>
            <a:br>
              <a:rPr lang="ar-EG" sz="6600" b="1" dirty="0">
                <a:solidFill>
                  <a:srgbClr val="00582A"/>
                </a:solidFill>
              </a:rPr>
            </a:br>
            <a:endParaRPr lang="en-US" sz="7200" b="1" dirty="0">
              <a:solidFill>
                <a:srgbClr val="00582A"/>
              </a:solidFill>
              <a:latin typeface="Times New Roman (Arabic)" pitchFamily="26" charset="-7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200" y="512088"/>
            <a:ext cx="9982199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5400" b="1" dirty="0"/>
              <a:t>2-</a:t>
            </a:r>
            <a:br>
              <a:rPr lang="ar-EG" sz="7200" b="1" dirty="0"/>
            </a:br>
            <a:r>
              <a:rPr lang="ar-EG" sz="7200" b="1" dirty="0"/>
              <a:t> ولا تتركني وحدي </a:t>
            </a:r>
          </a:p>
          <a:p>
            <a:pPr algn="ctr" rtl="1"/>
            <a:r>
              <a:rPr lang="ar-EG" sz="7200" b="1" dirty="0"/>
              <a:t>في وسط الظلام</a:t>
            </a:r>
            <a:br>
              <a:rPr lang="ar-EG" sz="7200" b="1" dirty="0"/>
            </a:br>
            <a:r>
              <a:rPr lang="ar-EG" sz="7200" b="1" dirty="0" err="1"/>
              <a:t>إجعل</a:t>
            </a:r>
            <a:r>
              <a:rPr lang="ar-EG" sz="7200" b="1" dirty="0"/>
              <a:t> وجهك يقودني </a:t>
            </a:r>
          </a:p>
          <a:p>
            <a:pPr algn="ctr" rtl="1"/>
            <a:r>
              <a:rPr lang="ar-EG" sz="7200" b="1" dirty="0"/>
              <a:t>يا رب للسلام</a:t>
            </a:r>
            <a:endParaRPr lang="en-US" sz="13800" b="1" dirty="0">
              <a:solidFill>
                <a:srgbClr val="00582A"/>
              </a:solidFill>
              <a:latin typeface="Times New Roman (Arabic)" pitchFamily="26" charset="-7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0999" y="685860"/>
            <a:ext cx="9982199" cy="9448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600" b="1" dirty="0">
                <a:solidFill>
                  <a:srgbClr val="00582A"/>
                </a:solidFill>
              </a:rPr>
              <a:t>القرار:</a:t>
            </a:r>
            <a:br>
              <a:rPr lang="ar-EG" sz="6600" b="1" dirty="0">
                <a:solidFill>
                  <a:srgbClr val="00582A"/>
                </a:solidFill>
              </a:rPr>
            </a:br>
            <a:r>
              <a:rPr lang="ar-EG" sz="6600" b="1" dirty="0">
                <a:solidFill>
                  <a:srgbClr val="00582A"/>
                </a:solidFill>
              </a:rPr>
              <a:t>(</a:t>
            </a:r>
            <a:r>
              <a:rPr lang="ar-SA" sz="6600" b="1" dirty="0">
                <a:solidFill>
                  <a:srgbClr val="00582A"/>
                </a:solidFill>
              </a:rPr>
              <a:t>أنا يا رب دونك </a:t>
            </a:r>
            <a:endParaRPr lang="ar-EG" sz="6600" b="1" dirty="0">
              <a:solidFill>
                <a:srgbClr val="00582A"/>
              </a:solidFill>
            </a:endParaRPr>
          </a:p>
          <a:p>
            <a:pPr algn="ctr" rtl="1"/>
            <a:r>
              <a:rPr lang="ar-EG" sz="6600" b="1" dirty="0">
                <a:solidFill>
                  <a:srgbClr val="00582A"/>
                </a:solidFill>
              </a:rPr>
              <a:t>  </a:t>
            </a:r>
            <a:r>
              <a:rPr lang="ar-SA" sz="6600" b="1" dirty="0">
                <a:solidFill>
                  <a:srgbClr val="00582A"/>
                </a:solidFill>
              </a:rPr>
              <a:t>لا ش</a:t>
            </a:r>
            <a:r>
              <a:rPr lang="ar-EG" sz="6600" b="1" dirty="0">
                <a:solidFill>
                  <a:srgbClr val="00582A"/>
                </a:solidFill>
              </a:rPr>
              <a:t>يء</a:t>
            </a:r>
            <a:r>
              <a:rPr lang="ar-SA" sz="6600" b="1" dirty="0">
                <a:solidFill>
                  <a:srgbClr val="00582A"/>
                </a:solidFill>
              </a:rPr>
              <a:t> أب</a:t>
            </a:r>
            <a:r>
              <a:rPr lang="ar-EG" sz="6600" b="1" dirty="0">
                <a:solidFill>
                  <a:srgbClr val="00582A"/>
                </a:solidFill>
              </a:rPr>
              <a:t>ـــــ</a:t>
            </a:r>
            <a:r>
              <a:rPr lang="ar-SA" sz="6600" b="1" dirty="0">
                <a:solidFill>
                  <a:srgbClr val="00582A"/>
                </a:solidFill>
              </a:rPr>
              <a:t>د</a:t>
            </a:r>
            <a:r>
              <a:rPr lang="ar-EG" sz="6600" b="1" dirty="0">
                <a:solidFill>
                  <a:srgbClr val="00582A"/>
                </a:solidFill>
              </a:rPr>
              <a:t>ً</a:t>
            </a:r>
            <a:r>
              <a:rPr lang="ar-SA" sz="6600" b="1" dirty="0">
                <a:solidFill>
                  <a:srgbClr val="00582A"/>
                </a:solidFill>
              </a:rPr>
              <a:t>ا)</a:t>
            </a:r>
            <a:r>
              <a:rPr lang="ar-EG" sz="6600" b="1" dirty="0">
                <a:solidFill>
                  <a:srgbClr val="00582A"/>
                </a:solidFill>
              </a:rPr>
              <a:t>2</a:t>
            </a:r>
            <a:br>
              <a:rPr lang="ar-SA" sz="6600" b="1" dirty="0">
                <a:solidFill>
                  <a:srgbClr val="00582A"/>
                </a:solidFill>
              </a:rPr>
            </a:br>
            <a:r>
              <a:rPr lang="ar-SA" sz="6600" b="1" dirty="0">
                <a:solidFill>
                  <a:srgbClr val="00582A"/>
                </a:solidFill>
              </a:rPr>
              <a:t>فامسك يميني ربي واهدني </a:t>
            </a:r>
            <a:endParaRPr lang="ar-EG" sz="6600" b="1" dirty="0">
              <a:solidFill>
                <a:srgbClr val="00582A"/>
              </a:solidFill>
            </a:endParaRPr>
          </a:p>
          <a:p>
            <a:pPr algn="ctr" rtl="1"/>
            <a:r>
              <a:rPr lang="ar-SA" sz="6600" b="1" dirty="0">
                <a:solidFill>
                  <a:srgbClr val="00582A"/>
                </a:solidFill>
              </a:rPr>
              <a:t>في طريقي دائم</a:t>
            </a:r>
            <a:r>
              <a:rPr lang="ar-EG" sz="6600" b="1" dirty="0">
                <a:solidFill>
                  <a:srgbClr val="00582A"/>
                </a:solidFill>
              </a:rPr>
              <a:t>ًــــــ</a:t>
            </a:r>
            <a:r>
              <a:rPr lang="ar-SA" sz="6600" b="1" dirty="0">
                <a:solidFill>
                  <a:srgbClr val="00582A"/>
                </a:solidFill>
              </a:rPr>
              <a:t>ا</a:t>
            </a:r>
            <a:br>
              <a:rPr lang="ar-SA" sz="6600" b="1" dirty="0">
                <a:solidFill>
                  <a:srgbClr val="00582A"/>
                </a:solidFill>
              </a:rPr>
            </a:br>
            <a:endParaRPr lang="ar-SA" sz="6600" b="1" dirty="0">
              <a:solidFill>
                <a:srgbClr val="00582A"/>
              </a:solidFill>
            </a:endParaRPr>
          </a:p>
          <a:p>
            <a:pPr algn="ctr"/>
            <a:br>
              <a:rPr lang="ar-SA" sz="6600" b="1" dirty="0">
                <a:solidFill>
                  <a:srgbClr val="00582A"/>
                </a:solidFill>
              </a:rPr>
            </a:br>
            <a:br>
              <a:rPr lang="ar-EG" sz="6600" b="1" dirty="0">
                <a:solidFill>
                  <a:srgbClr val="00582A"/>
                </a:solidFill>
              </a:rPr>
            </a:br>
            <a:endParaRPr lang="en-US" sz="7200" b="1" dirty="0">
              <a:solidFill>
                <a:srgbClr val="00582A"/>
              </a:solidFill>
              <a:latin typeface="Times New Roman (Arabic)" pitchFamily="2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99370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200" y="522030"/>
            <a:ext cx="9982199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5400" b="1" dirty="0"/>
              <a:t>3-</a:t>
            </a:r>
            <a:br>
              <a:rPr lang="ar-EG" sz="7200" b="1" dirty="0"/>
            </a:br>
            <a:r>
              <a:rPr lang="ar-EG" sz="7200" b="1" dirty="0"/>
              <a:t> ولا تتركني وحدي </a:t>
            </a:r>
          </a:p>
          <a:p>
            <a:pPr algn="ctr" rtl="1"/>
            <a:r>
              <a:rPr lang="ar-EG" sz="7200" b="1" dirty="0"/>
              <a:t>بل اسمع صلاتي</a:t>
            </a:r>
            <a:br>
              <a:rPr lang="ar-EG" sz="7200" b="1" dirty="0"/>
            </a:br>
            <a:r>
              <a:rPr lang="ar-EG" sz="7200" b="1" dirty="0"/>
              <a:t>وقف أنت بجانبي </a:t>
            </a:r>
          </a:p>
          <a:p>
            <a:pPr algn="ctr" rtl="1"/>
            <a:r>
              <a:rPr lang="ar-EG" sz="7200" b="1" dirty="0"/>
              <a:t>ربي كل حياتي </a:t>
            </a:r>
            <a:br>
              <a:rPr lang="ar-EG" sz="7200" b="1" dirty="0"/>
            </a:br>
            <a:endParaRPr lang="en-US" sz="13800" b="1" dirty="0">
              <a:solidFill>
                <a:srgbClr val="00582A"/>
              </a:solidFill>
              <a:latin typeface="Times New Roman (Arabic)" pitchFamily="26" charset="-7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0999" y="685860"/>
            <a:ext cx="9982199" cy="9448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600" b="1" dirty="0">
                <a:solidFill>
                  <a:srgbClr val="00582A"/>
                </a:solidFill>
              </a:rPr>
              <a:t>القرار:</a:t>
            </a:r>
            <a:br>
              <a:rPr lang="ar-EG" sz="6600" b="1" dirty="0">
                <a:solidFill>
                  <a:srgbClr val="00582A"/>
                </a:solidFill>
              </a:rPr>
            </a:br>
            <a:r>
              <a:rPr lang="ar-EG" sz="6600" b="1" dirty="0">
                <a:solidFill>
                  <a:srgbClr val="00582A"/>
                </a:solidFill>
              </a:rPr>
              <a:t>(</a:t>
            </a:r>
            <a:r>
              <a:rPr lang="ar-SA" sz="6600" b="1" dirty="0">
                <a:solidFill>
                  <a:srgbClr val="00582A"/>
                </a:solidFill>
              </a:rPr>
              <a:t>أنا يا رب دونك </a:t>
            </a:r>
            <a:endParaRPr lang="ar-EG" sz="6600" b="1" dirty="0">
              <a:solidFill>
                <a:srgbClr val="00582A"/>
              </a:solidFill>
            </a:endParaRPr>
          </a:p>
          <a:p>
            <a:pPr algn="ctr" rtl="1"/>
            <a:r>
              <a:rPr lang="ar-EG" sz="6600" b="1" dirty="0">
                <a:solidFill>
                  <a:srgbClr val="00582A"/>
                </a:solidFill>
              </a:rPr>
              <a:t>  </a:t>
            </a:r>
            <a:r>
              <a:rPr lang="ar-SA" sz="6600" b="1" dirty="0">
                <a:solidFill>
                  <a:srgbClr val="00582A"/>
                </a:solidFill>
              </a:rPr>
              <a:t>لا ش</a:t>
            </a:r>
            <a:r>
              <a:rPr lang="ar-EG" sz="6600" b="1" dirty="0">
                <a:solidFill>
                  <a:srgbClr val="00582A"/>
                </a:solidFill>
              </a:rPr>
              <a:t>يء</a:t>
            </a:r>
            <a:r>
              <a:rPr lang="ar-SA" sz="6600" b="1" dirty="0">
                <a:solidFill>
                  <a:srgbClr val="00582A"/>
                </a:solidFill>
              </a:rPr>
              <a:t> أب</a:t>
            </a:r>
            <a:r>
              <a:rPr lang="ar-EG" sz="6600" b="1" dirty="0">
                <a:solidFill>
                  <a:srgbClr val="00582A"/>
                </a:solidFill>
              </a:rPr>
              <a:t>ـــــ</a:t>
            </a:r>
            <a:r>
              <a:rPr lang="ar-SA" sz="6600" b="1" dirty="0">
                <a:solidFill>
                  <a:srgbClr val="00582A"/>
                </a:solidFill>
              </a:rPr>
              <a:t>د</a:t>
            </a:r>
            <a:r>
              <a:rPr lang="ar-EG" sz="6600" b="1" dirty="0">
                <a:solidFill>
                  <a:srgbClr val="00582A"/>
                </a:solidFill>
              </a:rPr>
              <a:t>ً</a:t>
            </a:r>
            <a:r>
              <a:rPr lang="ar-SA" sz="6600" b="1" dirty="0">
                <a:solidFill>
                  <a:srgbClr val="00582A"/>
                </a:solidFill>
              </a:rPr>
              <a:t>ا)</a:t>
            </a:r>
            <a:r>
              <a:rPr lang="ar-EG" sz="6600" b="1" dirty="0">
                <a:solidFill>
                  <a:srgbClr val="00582A"/>
                </a:solidFill>
              </a:rPr>
              <a:t>2</a:t>
            </a:r>
            <a:br>
              <a:rPr lang="ar-SA" sz="6600" b="1" dirty="0">
                <a:solidFill>
                  <a:srgbClr val="00582A"/>
                </a:solidFill>
              </a:rPr>
            </a:br>
            <a:r>
              <a:rPr lang="ar-SA" sz="6600" b="1" dirty="0">
                <a:solidFill>
                  <a:srgbClr val="00582A"/>
                </a:solidFill>
              </a:rPr>
              <a:t>فامسك يميني ربي واهدني </a:t>
            </a:r>
            <a:endParaRPr lang="ar-EG" sz="6600" b="1" dirty="0">
              <a:solidFill>
                <a:srgbClr val="00582A"/>
              </a:solidFill>
            </a:endParaRPr>
          </a:p>
          <a:p>
            <a:pPr algn="ctr" rtl="1"/>
            <a:r>
              <a:rPr lang="ar-SA" sz="6600" b="1" dirty="0">
                <a:solidFill>
                  <a:srgbClr val="00582A"/>
                </a:solidFill>
              </a:rPr>
              <a:t>في طريقي دائم</a:t>
            </a:r>
            <a:r>
              <a:rPr lang="ar-EG" sz="6600" b="1" dirty="0">
                <a:solidFill>
                  <a:srgbClr val="00582A"/>
                </a:solidFill>
              </a:rPr>
              <a:t>ًــــــ</a:t>
            </a:r>
            <a:r>
              <a:rPr lang="ar-SA" sz="6600" b="1" dirty="0">
                <a:solidFill>
                  <a:srgbClr val="00582A"/>
                </a:solidFill>
              </a:rPr>
              <a:t>ا</a:t>
            </a:r>
            <a:br>
              <a:rPr lang="ar-SA" sz="6600" b="1" dirty="0">
                <a:solidFill>
                  <a:srgbClr val="00582A"/>
                </a:solidFill>
              </a:rPr>
            </a:br>
            <a:endParaRPr lang="ar-SA" sz="6600" b="1" dirty="0">
              <a:solidFill>
                <a:srgbClr val="00582A"/>
              </a:solidFill>
            </a:endParaRPr>
          </a:p>
          <a:p>
            <a:pPr algn="ctr"/>
            <a:br>
              <a:rPr lang="ar-SA" sz="6600" b="1" dirty="0">
                <a:solidFill>
                  <a:srgbClr val="00582A"/>
                </a:solidFill>
              </a:rPr>
            </a:br>
            <a:br>
              <a:rPr lang="ar-EG" sz="6600" b="1" dirty="0">
                <a:solidFill>
                  <a:srgbClr val="00582A"/>
                </a:solidFill>
              </a:rPr>
            </a:br>
            <a:endParaRPr lang="en-US" sz="7200" b="1" dirty="0">
              <a:solidFill>
                <a:srgbClr val="00582A"/>
              </a:solidFill>
              <a:latin typeface="Times New Roman (Arabic)" pitchFamily="2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6744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200" y="457200"/>
            <a:ext cx="9982199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5400" b="1" dirty="0"/>
              <a:t>4-</a:t>
            </a:r>
            <a:br>
              <a:rPr lang="ar-EG" sz="7200" b="1" dirty="0"/>
            </a:br>
            <a:r>
              <a:rPr lang="ar-EG" sz="7200" b="1" dirty="0"/>
              <a:t> ولا تتركني وحدي </a:t>
            </a:r>
          </a:p>
          <a:p>
            <a:pPr algn="ctr" rtl="1"/>
            <a:r>
              <a:rPr lang="ar-EG" sz="7200" b="1" dirty="0"/>
              <a:t>من أجل خطاياي</a:t>
            </a:r>
            <a:br>
              <a:rPr lang="ar-EG" sz="7200" b="1" dirty="0"/>
            </a:br>
            <a:r>
              <a:rPr lang="ar-EG" sz="7200" b="1" dirty="0"/>
              <a:t>بل سامحني يا ربي </a:t>
            </a:r>
          </a:p>
          <a:p>
            <a:pPr algn="ctr" rtl="1"/>
            <a:r>
              <a:rPr lang="ar-EG" sz="7200" b="1" dirty="0"/>
              <a:t>إن زلت قدماي </a:t>
            </a:r>
            <a:br>
              <a:rPr lang="ar-EG" sz="7200" b="1" dirty="0"/>
            </a:br>
            <a:endParaRPr lang="en-US" sz="13800" b="1" dirty="0">
              <a:solidFill>
                <a:srgbClr val="00582A"/>
              </a:solidFill>
              <a:latin typeface="Times New Roman (Arabic)" pitchFamily="26" charset="-7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0999" y="685860"/>
            <a:ext cx="9982199" cy="9448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600" b="1" dirty="0">
                <a:solidFill>
                  <a:srgbClr val="00582A"/>
                </a:solidFill>
              </a:rPr>
              <a:t>القرار:</a:t>
            </a:r>
            <a:br>
              <a:rPr lang="ar-EG" sz="6600" b="1" dirty="0">
                <a:solidFill>
                  <a:srgbClr val="00582A"/>
                </a:solidFill>
              </a:rPr>
            </a:br>
            <a:r>
              <a:rPr lang="ar-EG" sz="6600" b="1" dirty="0">
                <a:solidFill>
                  <a:srgbClr val="00582A"/>
                </a:solidFill>
              </a:rPr>
              <a:t>(</a:t>
            </a:r>
            <a:r>
              <a:rPr lang="ar-SA" sz="6600" b="1" dirty="0">
                <a:solidFill>
                  <a:srgbClr val="00582A"/>
                </a:solidFill>
              </a:rPr>
              <a:t>أنا يا رب دونك </a:t>
            </a:r>
            <a:endParaRPr lang="ar-EG" sz="6600" b="1" dirty="0">
              <a:solidFill>
                <a:srgbClr val="00582A"/>
              </a:solidFill>
            </a:endParaRPr>
          </a:p>
          <a:p>
            <a:pPr algn="ctr" rtl="1"/>
            <a:r>
              <a:rPr lang="ar-EG" sz="6600" b="1" dirty="0">
                <a:solidFill>
                  <a:srgbClr val="00582A"/>
                </a:solidFill>
              </a:rPr>
              <a:t>  </a:t>
            </a:r>
            <a:r>
              <a:rPr lang="ar-SA" sz="6600" b="1" dirty="0">
                <a:solidFill>
                  <a:srgbClr val="00582A"/>
                </a:solidFill>
              </a:rPr>
              <a:t>لا ش</a:t>
            </a:r>
            <a:r>
              <a:rPr lang="ar-EG" sz="6600" b="1" dirty="0">
                <a:solidFill>
                  <a:srgbClr val="00582A"/>
                </a:solidFill>
              </a:rPr>
              <a:t>يء</a:t>
            </a:r>
            <a:r>
              <a:rPr lang="ar-SA" sz="6600" b="1" dirty="0">
                <a:solidFill>
                  <a:srgbClr val="00582A"/>
                </a:solidFill>
              </a:rPr>
              <a:t> أب</a:t>
            </a:r>
            <a:r>
              <a:rPr lang="ar-EG" sz="6600" b="1" dirty="0">
                <a:solidFill>
                  <a:srgbClr val="00582A"/>
                </a:solidFill>
              </a:rPr>
              <a:t>ـــــ</a:t>
            </a:r>
            <a:r>
              <a:rPr lang="ar-SA" sz="6600" b="1" dirty="0">
                <a:solidFill>
                  <a:srgbClr val="00582A"/>
                </a:solidFill>
              </a:rPr>
              <a:t>د</a:t>
            </a:r>
            <a:r>
              <a:rPr lang="ar-EG" sz="6600" b="1" dirty="0">
                <a:solidFill>
                  <a:srgbClr val="00582A"/>
                </a:solidFill>
              </a:rPr>
              <a:t>ً</a:t>
            </a:r>
            <a:r>
              <a:rPr lang="ar-SA" sz="6600" b="1" dirty="0">
                <a:solidFill>
                  <a:srgbClr val="00582A"/>
                </a:solidFill>
              </a:rPr>
              <a:t>ا)</a:t>
            </a:r>
            <a:r>
              <a:rPr lang="ar-EG" sz="6600" b="1" dirty="0">
                <a:solidFill>
                  <a:srgbClr val="00582A"/>
                </a:solidFill>
              </a:rPr>
              <a:t>2</a:t>
            </a:r>
            <a:br>
              <a:rPr lang="ar-SA" sz="6600" b="1" dirty="0">
                <a:solidFill>
                  <a:srgbClr val="00582A"/>
                </a:solidFill>
              </a:rPr>
            </a:br>
            <a:r>
              <a:rPr lang="ar-SA" sz="6600" b="1" dirty="0">
                <a:solidFill>
                  <a:srgbClr val="00582A"/>
                </a:solidFill>
              </a:rPr>
              <a:t>فامسك يميني ربي واهدني </a:t>
            </a:r>
            <a:endParaRPr lang="ar-EG" sz="6600" b="1" dirty="0">
              <a:solidFill>
                <a:srgbClr val="00582A"/>
              </a:solidFill>
            </a:endParaRPr>
          </a:p>
          <a:p>
            <a:pPr algn="ctr" rtl="1"/>
            <a:r>
              <a:rPr lang="ar-SA" sz="6600" b="1" dirty="0">
                <a:solidFill>
                  <a:srgbClr val="00582A"/>
                </a:solidFill>
              </a:rPr>
              <a:t>في طريقي دائم</a:t>
            </a:r>
            <a:r>
              <a:rPr lang="ar-EG" sz="6600" b="1" dirty="0">
                <a:solidFill>
                  <a:srgbClr val="00582A"/>
                </a:solidFill>
              </a:rPr>
              <a:t>ًــــــ</a:t>
            </a:r>
            <a:r>
              <a:rPr lang="ar-SA" sz="6600" b="1" dirty="0">
                <a:solidFill>
                  <a:srgbClr val="00582A"/>
                </a:solidFill>
              </a:rPr>
              <a:t>ا</a:t>
            </a:r>
            <a:br>
              <a:rPr lang="ar-SA" sz="6600" b="1" dirty="0">
                <a:solidFill>
                  <a:srgbClr val="00582A"/>
                </a:solidFill>
              </a:rPr>
            </a:br>
            <a:endParaRPr lang="ar-SA" sz="6600" b="1" dirty="0">
              <a:solidFill>
                <a:srgbClr val="00582A"/>
              </a:solidFill>
            </a:endParaRPr>
          </a:p>
          <a:p>
            <a:pPr algn="ctr"/>
            <a:br>
              <a:rPr lang="ar-SA" sz="6600" b="1" dirty="0">
                <a:solidFill>
                  <a:srgbClr val="00582A"/>
                </a:solidFill>
              </a:rPr>
            </a:br>
            <a:br>
              <a:rPr lang="ar-EG" sz="6600" b="1" dirty="0">
                <a:solidFill>
                  <a:srgbClr val="00582A"/>
                </a:solidFill>
              </a:rPr>
            </a:br>
            <a:endParaRPr lang="en-US" sz="7200" b="1" dirty="0">
              <a:solidFill>
                <a:srgbClr val="00582A"/>
              </a:solidFill>
              <a:latin typeface="Times New Roman (Arabic)" pitchFamily="2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315814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1980</TotalTime>
  <Words>251</Words>
  <Application>Microsoft Office PowerPoint</Application>
  <PresentationFormat>عرض على الشاشة (4:3)</PresentationFormat>
  <Paragraphs>37</Paragraphs>
  <Slides>12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 (Arabic)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ayman nasralla</cp:lastModifiedBy>
  <cp:revision>287</cp:revision>
  <dcterms:created xsi:type="dcterms:W3CDTF">2021-12-07T14:30:00Z</dcterms:created>
  <dcterms:modified xsi:type="dcterms:W3CDTF">2024-10-19T12:04:33Z</dcterms:modified>
</cp:coreProperties>
</file>