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0" d="100"/>
          <a:sy n="50" d="100"/>
        </p:scale>
        <p:origin x="40" y="5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لا يضطرب قلبك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لا يضْطَرِبْ قَلْبُكْ</a:t>
            </a:r>
            <a:r>
              <a:rPr lang="en-US" altLang="en-US" sz="80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آمِنْ وَثِقْ فِيَّ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قَدْ مُتُّ مِنْ أجْلِكْ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آمِنْ وَثِقْ فِيَّ </a:t>
            </a:r>
            <a:endParaRPr lang="en-US" altLang="en-US" sz="8000" b="1" dirty="0">
              <a:solidFill>
                <a:srgbClr val="005024"/>
              </a:solidFill>
              <a:cs typeface="+mn-cs"/>
            </a:endParaRPr>
          </a:p>
          <a:p>
            <a:pPr algn="ctr" rtl="1"/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7200" b="1" i="0" dirty="0">
                <a:effectLst/>
                <a:latin typeface="Helvetica Neue"/>
                <a:cs typeface="+mn-cs"/>
              </a:rPr>
              <a:t>1- </a:t>
            </a:r>
          </a:p>
          <a:p>
            <a:pPr rtl="1"/>
            <a:r>
              <a:rPr lang="ar-SA" altLang="en-US" sz="7200" b="1" dirty="0">
                <a:cs typeface="+mn-cs"/>
              </a:rPr>
              <a:t>كُلُّ خَطَايَاكَ</a:t>
            </a:r>
            <a:r>
              <a:rPr lang="ar-EG" altLang="en-US" sz="7200" b="1" dirty="0">
                <a:cs typeface="+mn-cs"/>
              </a:rPr>
              <a:t> </a:t>
            </a:r>
          </a:p>
          <a:p>
            <a:pPr rtl="1"/>
            <a:r>
              <a:rPr lang="ar-SA" altLang="en-US" sz="7200" b="1" dirty="0">
                <a:cs typeface="+mn-cs"/>
              </a:rPr>
              <a:t>قَدْ وُضِعَتْ عَلَيّْ</a:t>
            </a:r>
            <a:endParaRPr lang="ar-EG" altLang="en-US" sz="7200" b="1" dirty="0">
              <a:cs typeface="+mn-cs"/>
            </a:endParaRPr>
          </a:p>
          <a:p>
            <a:pPr rtl="1"/>
            <a:r>
              <a:rPr lang="ar-SA" altLang="en-US" sz="7200" b="1" dirty="0">
                <a:cs typeface="+mn-cs"/>
              </a:rPr>
              <a:t>حَمَلْتُهَا عَنْكَ</a:t>
            </a:r>
            <a:r>
              <a:rPr lang="en-US" altLang="en-US" sz="7200" b="1" dirty="0">
                <a:cs typeface="+mn-cs"/>
              </a:rPr>
              <a:t> </a:t>
            </a:r>
            <a:endParaRPr lang="ar-EG" altLang="en-US" sz="7200" b="1" dirty="0">
              <a:cs typeface="+mn-cs"/>
            </a:endParaRPr>
          </a:p>
          <a:p>
            <a:pPr rtl="1"/>
            <a:r>
              <a:rPr lang="ar-SA" altLang="en-US" sz="7200" b="1" dirty="0">
                <a:cs typeface="+mn-cs"/>
              </a:rPr>
              <a:t>آمِنْ وَثِقْ فِيَّ </a:t>
            </a:r>
            <a:endParaRPr lang="en-US" altLang="en-US" sz="7200" b="1" dirty="0">
              <a:cs typeface="+mn-cs"/>
            </a:endParaRPr>
          </a:p>
          <a:p>
            <a:pPr rtl="1"/>
            <a:r>
              <a:rPr lang="ar-SA" altLang="en-US" sz="7200" b="1" dirty="0">
                <a:cs typeface="+mn-cs"/>
              </a:rPr>
              <a:t> </a:t>
            </a:r>
          </a:p>
          <a:p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ar-EG" sz="72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84819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لا يضْطَرِبْ قَلْبُكْ</a:t>
            </a:r>
            <a:r>
              <a:rPr lang="en-US" altLang="en-US" sz="80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آمِنْ وَثِقْ فِيَّ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قَدْ مُتُّ مِنْ أجْلِكْ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آمِنْ وَثِقْ فِيَّ </a:t>
            </a:r>
            <a:endParaRPr lang="en-US" altLang="en-US" sz="8000" b="1" dirty="0">
              <a:solidFill>
                <a:srgbClr val="005024"/>
              </a:solidFill>
              <a:cs typeface="+mn-cs"/>
            </a:endParaRPr>
          </a:p>
          <a:p>
            <a:pPr algn="ctr" rtl="1"/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44982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7200" b="1" i="0" dirty="0">
                <a:effectLst/>
                <a:latin typeface="Helvetica Neue"/>
                <a:cs typeface="+mn-cs"/>
              </a:rPr>
              <a:t>2- </a:t>
            </a:r>
          </a:p>
          <a:p>
            <a:pPr rtl="1"/>
            <a:r>
              <a:rPr lang="ar-SA" altLang="en-US" sz="7200" b="1" dirty="0">
                <a:cs typeface="+mn-cs"/>
              </a:rPr>
              <a:t>قَدْ قُمْتُ مِنْ أجْلِك</a:t>
            </a:r>
            <a:r>
              <a:rPr lang="ar-EG" altLang="en-US" sz="7200" b="1" dirty="0">
                <a:cs typeface="+mn-cs"/>
              </a:rPr>
              <a:t> </a:t>
            </a:r>
          </a:p>
          <a:p>
            <a:pPr rtl="1"/>
            <a:r>
              <a:rPr lang="ar-SA" altLang="en-US" sz="7200" b="1" dirty="0">
                <a:cs typeface="+mn-cs"/>
              </a:rPr>
              <a:t>فِي العَرشِ جَلَسْتُ</a:t>
            </a:r>
            <a:endParaRPr lang="ar-EG" altLang="en-US" sz="7200" b="1" dirty="0">
              <a:cs typeface="+mn-cs"/>
            </a:endParaRPr>
          </a:p>
          <a:p>
            <a:pPr rtl="1"/>
            <a:r>
              <a:rPr lang="ar-SA" altLang="en-US" sz="7200" b="1" dirty="0" err="1">
                <a:cs typeface="+mn-cs"/>
              </a:rPr>
              <a:t>فَلْيَسْتَرِحْ</a:t>
            </a:r>
            <a:r>
              <a:rPr lang="ar-SA" altLang="en-US" sz="7200" b="1" dirty="0">
                <a:cs typeface="+mn-cs"/>
              </a:rPr>
              <a:t> قَلْبُكْ</a:t>
            </a:r>
            <a:r>
              <a:rPr lang="en-US" altLang="en-US" sz="7200" b="1" dirty="0">
                <a:cs typeface="+mn-cs"/>
              </a:rPr>
              <a:t> </a:t>
            </a:r>
            <a:endParaRPr lang="ar-EG" altLang="en-US" sz="7200" b="1" dirty="0">
              <a:cs typeface="+mn-cs"/>
            </a:endParaRPr>
          </a:p>
          <a:p>
            <a:pPr rtl="1"/>
            <a:r>
              <a:rPr lang="ar-SA" altLang="en-US" sz="7200" b="1" dirty="0">
                <a:cs typeface="+mn-cs"/>
              </a:rPr>
              <a:t>آمِنْ وَثِقْ فِيَّ</a:t>
            </a:r>
            <a:endParaRPr lang="en-US" altLang="en-US" sz="7200" b="1" dirty="0">
              <a:cs typeface="+mn-cs"/>
            </a:endParaRPr>
          </a:p>
          <a:p>
            <a:pPr rtl="1"/>
            <a:r>
              <a:rPr lang="ar-SA" altLang="en-US" sz="7200" b="1" dirty="0">
                <a:cs typeface="+mn-cs"/>
              </a:rPr>
              <a:t> </a:t>
            </a:r>
            <a:endParaRPr lang="en-US" altLang="en-US" sz="7200" b="1" dirty="0">
              <a:cs typeface="+mn-cs"/>
            </a:endParaRPr>
          </a:p>
          <a:p>
            <a:pPr rtl="1"/>
            <a:r>
              <a:rPr lang="ar-SA" altLang="en-US" sz="7200" b="1" dirty="0">
                <a:cs typeface="+mn-cs"/>
              </a:rPr>
              <a:t> </a:t>
            </a:r>
          </a:p>
          <a:p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ar-EG" sz="72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91645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لا يضْطَرِبْ قَلْبُكْ</a:t>
            </a:r>
            <a:r>
              <a:rPr lang="en-US" altLang="en-US" sz="80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آمِنْ وَثِقْ فِيَّ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قَدْ مُتُّ مِنْ أجْلِكْ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آمِنْ وَثِقْ فِيَّ </a:t>
            </a:r>
            <a:endParaRPr lang="en-US" altLang="en-US" sz="8000" b="1" dirty="0">
              <a:solidFill>
                <a:srgbClr val="005024"/>
              </a:solidFill>
              <a:cs typeface="+mn-cs"/>
            </a:endParaRPr>
          </a:p>
          <a:p>
            <a:pPr algn="ctr" rtl="1"/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10964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7200" b="1" i="0" dirty="0">
                <a:effectLst/>
                <a:latin typeface="Helvetica Neue"/>
                <a:cs typeface="+mn-cs"/>
              </a:rPr>
              <a:t>3- </a:t>
            </a:r>
          </a:p>
          <a:p>
            <a:pPr rtl="1"/>
            <a:r>
              <a:rPr lang="ar-SA" altLang="en-US" sz="7200" b="1" dirty="0">
                <a:cs typeface="+mn-cs"/>
              </a:rPr>
              <a:t>سَآتِي سَرِيعَاً</a:t>
            </a:r>
            <a:r>
              <a:rPr lang="en-US" altLang="en-US" sz="7200" b="1" dirty="0">
                <a:cs typeface="+mn-cs"/>
              </a:rPr>
              <a:t> </a:t>
            </a:r>
            <a:endParaRPr lang="ar-EG" altLang="en-US" sz="7200" b="1" dirty="0">
              <a:cs typeface="+mn-cs"/>
            </a:endParaRPr>
          </a:p>
          <a:p>
            <a:pPr rtl="1"/>
            <a:r>
              <a:rPr lang="ar-SA" altLang="en-US" sz="7200" b="1" dirty="0">
                <a:cs typeface="+mn-cs"/>
              </a:rPr>
              <a:t>آخُذُكَ عِنْدِي</a:t>
            </a:r>
            <a:endParaRPr lang="ar-EG" altLang="en-US" sz="7200" b="1" dirty="0">
              <a:cs typeface="+mn-cs"/>
            </a:endParaRPr>
          </a:p>
          <a:p>
            <a:pPr rtl="1"/>
            <a:r>
              <a:rPr lang="ar-SA" altLang="en-US" sz="7200" b="1" dirty="0">
                <a:cs typeface="+mn-cs"/>
              </a:rPr>
              <a:t>فلْيَنْتَظِرْ قَلْبُكْ</a:t>
            </a:r>
            <a:endParaRPr lang="ar-EG" altLang="en-US" sz="7200" b="1" dirty="0">
              <a:cs typeface="+mn-cs"/>
            </a:endParaRPr>
          </a:p>
          <a:p>
            <a:pPr rtl="1"/>
            <a:r>
              <a:rPr lang="en-US" altLang="en-US" sz="7200" b="1" dirty="0">
                <a:cs typeface="+mn-cs"/>
              </a:rPr>
              <a:t> </a:t>
            </a:r>
            <a:r>
              <a:rPr lang="ar-SA" altLang="en-US" sz="7200" b="1" dirty="0">
                <a:cs typeface="+mn-cs"/>
              </a:rPr>
              <a:t>آمِنْ وَثِقْ فِيَّ</a:t>
            </a:r>
            <a:endParaRPr lang="en-US" altLang="en-US" sz="7200" b="1" dirty="0">
              <a:cs typeface="+mn-cs"/>
            </a:endParaRPr>
          </a:p>
          <a:p>
            <a:pPr rtl="1"/>
            <a:r>
              <a:rPr lang="ar-SA" altLang="en-US" sz="7200" b="1" dirty="0">
                <a:cs typeface="+mn-cs"/>
              </a:rPr>
              <a:t> </a:t>
            </a:r>
          </a:p>
          <a:p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ar-EG" sz="72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629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لا يضْطَرِبْ قَلْبُكْ</a:t>
            </a:r>
            <a:r>
              <a:rPr lang="en-US" altLang="en-US" sz="80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آمِنْ وَثِقْ فِيَّ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قَدْ مُتُّ مِنْ أجْلِكْ</a:t>
            </a:r>
            <a:endParaRPr lang="ar-EG" altLang="en-US" sz="8000" b="1" dirty="0">
              <a:solidFill>
                <a:srgbClr val="005024"/>
              </a:solidFill>
              <a:cs typeface="+mn-cs"/>
            </a:endParaRPr>
          </a:p>
          <a:p>
            <a:pPr rtl="1"/>
            <a:r>
              <a:rPr lang="ar-SA" altLang="en-US" sz="8000" b="1" dirty="0">
                <a:solidFill>
                  <a:srgbClr val="005024"/>
                </a:solidFill>
                <a:cs typeface="+mn-cs"/>
              </a:rPr>
              <a:t>آمِنْ وَثِقْ فِيَّ </a:t>
            </a:r>
            <a:endParaRPr lang="en-US" altLang="en-US" sz="8000" b="1" dirty="0">
              <a:solidFill>
                <a:srgbClr val="005024"/>
              </a:solidFill>
              <a:cs typeface="+mn-cs"/>
            </a:endParaRPr>
          </a:p>
          <a:p>
            <a:pPr algn="ctr" rtl="1"/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93745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3214</TotalTime>
  <Words>104</Words>
  <Application>Microsoft Office PowerPoint</Application>
  <PresentationFormat>عرض على الشاشة (4:3)</PresentationFormat>
  <Paragraphs>40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245</cp:revision>
  <dcterms:created xsi:type="dcterms:W3CDTF">2021-12-07T14:30:00Z</dcterms:created>
  <dcterms:modified xsi:type="dcterms:W3CDTF">2024-10-19T12:14:58Z</dcterms:modified>
</cp:coreProperties>
</file>