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277" r:id="rId3"/>
    <p:sldId id="303" r:id="rId4"/>
    <p:sldId id="304" r:id="rId5"/>
    <p:sldId id="305" r:id="rId6"/>
    <p:sldId id="306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03"/>
            <p14:sldId id="304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0" d="100"/>
          <a:sy n="50" d="100"/>
        </p:scale>
        <p:origin x="40" y="6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لاسم ربي دوماً أغني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لإسم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ربي دوماً أغني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وأذيع اسم من مات عني)2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8000" b="1" i="0" dirty="0">
                <a:effectLst/>
                <a:latin typeface="Helvetica Neue"/>
                <a:cs typeface="+mn-cs"/>
              </a:rPr>
              <a:t>(حتى أيامي تنتهي</a:t>
            </a:r>
          </a:p>
          <a:p>
            <a:pPr algn="ctr" rtl="1"/>
            <a:r>
              <a:rPr lang="ar-EG" sz="8000" b="1" i="0" dirty="0">
                <a:effectLst/>
                <a:latin typeface="Helvetica Neue"/>
                <a:cs typeface="+mn-cs"/>
              </a:rPr>
              <a:t> سأمجد اسم </a:t>
            </a:r>
          </a:p>
          <a:p>
            <a:pPr algn="ctr" rtl="1"/>
            <a:r>
              <a:rPr lang="ar-EG" sz="8000" b="1" i="0" dirty="0">
                <a:effectLst/>
                <a:latin typeface="Helvetica Neue"/>
                <a:cs typeface="+mn-cs"/>
              </a:rPr>
              <a:t>من مات عني)2</a:t>
            </a:r>
            <a:br>
              <a:rPr lang="ar-EG" sz="8000" b="1" dirty="0">
                <a:cs typeface="+mn-cs"/>
              </a:rPr>
            </a:br>
            <a:br>
              <a:rPr lang="ar-EG" sz="8000" b="1" dirty="0">
                <a:cs typeface="+mn-cs"/>
              </a:rPr>
            </a:br>
            <a:br>
              <a:rPr lang="ar-EG" sz="8000" b="1" dirty="0">
                <a:cs typeface="+mn-cs"/>
              </a:rPr>
            </a:br>
            <a:endParaRPr lang="ar-EG" sz="8000" b="1" i="0" dirty="0"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لإسم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ربي دوماً أغني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وأذيع اسم من مات عني)2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47555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(حتى بربي التقي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سأمجد اسم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مات عني)2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ar-EG" sz="7200" b="1" i="0" dirty="0"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57449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لإسم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ربي دوماً أغني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وأذيع اسم من مات عني)2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7622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3215</TotalTime>
  <Words>92</Words>
  <Application>Microsoft Office PowerPoint</Application>
  <PresentationFormat>عرض على الشاشة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245</cp:revision>
  <dcterms:created xsi:type="dcterms:W3CDTF">2021-12-07T14:30:00Z</dcterms:created>
  <dcterms:modified xsi:type="dcterms:W3CDTF">2024-10-19T12:20:04Z</dcterms:modified>
</cp:coreProperties>
</file>