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0" d="100"/>
          <a:sy n="50" d="100"/>
        </p:scale>
        <p:origin x="40" y="6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لأنك أنت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يارب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50000"/>
              </a:spcBef>
            </a:pPr>
            <a:r>
              <a:rPr lang="ar-SA" altLang="en-US" sz="60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لأنك أنت يا رب</a:t>
            </a:r>
          </a:p>
          <a:p>
            <a:pPr algn="ctr">
              <a:spcBef>
                <a:spcPct val="50000"/>
              </a:spcBef>
            </a:pPr>
            <a:r>
              <a:rPr lang="ar-SA" altLang="en-US" sz="60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علي على كل الأرض (2)</a:t>
            </a:r>
          </a:p>
          <a:p>
            <a:pPr algn="ctr">
              <a:spcBef>
                <a:spcPct val="50000"/>
              </a:spcBef>
            </a:pPr>
            <a:r>
              <a:rPr lang="ar-SA" altLang="en-US" sz="60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علوت جداً علوت جداً</a:t>
            </a:r>
          </a:p>
          <a:p>
            <a:pPr algn="ctr">
              <a:spcBef>
                <a:spcPct val="50000"/>
              </a:spcBef>
            </a:pPr>
            <a:r>
              <a:rPr lang="ar-SA" altLang="en-US" sz="60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علي كل الآلهة (2)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3000"/>
              </a:spcBef>
            </a:pPr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ما أعظم أعمالك </a:t>
            </a:r>
          </a:p>
          <a:p>
            <a:pPr algn="ctr">
              <a:spcBef>
                <a:spcPts val="3000"/>
              </a:spcBef>
            </a:pPr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ما أعمق أفكارك</a:t>
            </a:r>
          </a:p>
          <a:p>
            <a:pPr algn="ctr">
              <a:spcBef>
                <a:spcPts val="3000"/>
              </a:spcBef>
            </a:pPr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لأنك أنت يا رب</a:t>
            </a:r>
          </a:p>
          <a:p>
            <a:pPr algn="ctr">
              <a:spcBef>
                <a:spcPts val="3000"/>
              </a:spcBef>
            </a:pPr>
            <a:r>
              <a:rPr lang="ar-SA" altLang="en-US" sz="6600" b="1" dirty="0">
                <a:latin typeface="Times New Roman" panose="02020603050405020304" pitchFamily="18" charset="0"/>
                <a:cs typeface="+mn-cs"/>
              </a:rPr>
              <a:t>علي على كل الأرض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7661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50000"/>
              </a:spcBef>
            </a:pPr>
            <a:r>
              <a:rPr lang="ar-SA" altLang="en-US" sz="60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لأنك أنت يا رب</a:t>
            </a:r>
          </a:p>
          <a:p>
            <a:pPr algn="ctr">
              <a:spcBef>
                <a:spcPct val="50000"/>
              </a:spcBef>
            </a:pPr>
            <a:r>
              <a:rPr lang="ar-SA" altLang="en-US" sz="60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علي على كل الأرض (2)</a:t>
            </a:r>
          </a:p>
          <a:p>
            <a:pPr algn="ctr">
              <a:spcBef>
                <a:spcPct val="50000"/>
              </a:spcBef>
            </a:pPr>
            <a:r>
              <a:rPr lang="ar-SA" altLang="en-US" sz="60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علوت جداً علوت جداً</a:t>
            </a:r>
          </a:p>
          <a:p>
            <a:pPr algn="ctr">
              <a:spcBef>
                <a:spcPct val="50000"/>
              </a:spcBef>
            </a:pPr>
            <a:r>
              <a:rPr lang="ar-SA" altLang="en-US" sz="60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علي كل الآلهة (2)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55039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>
              <a:spcBef>
                <a:spcPct val="50000"/>
              </a:spcBef>
            </a:pPr>
            <a:r>
              <a:rPr lang="en-US" alt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Leanaka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Anta </a:t>
            </a:r>
            <a:r>
              <a:rPr lang="en-US" alt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ya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rub 3aleeon 3ala </a:t>
            </a:r>
            <a:r>
              <a:rPr lang="en-US" alt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kolm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elard</a:t>
            </a:r>
            <a:endParaRPr lang="en-US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ct val="50000"/>
              </a:spcBef>
            </a:pP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3alawta </a:t>
            </a:r>
            <a:r>
              <a:rPr lang="en-US" alt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gedan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2 ala </a:t>
            </a:r>
            <a:r>
              <a:rPr lang="en-US" alt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kole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alehaty</a:t>
            </a:r>
            <a:endParaRPr lang="en-US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ct val="50000"/>
              </a:spcBef>
            </a:pPr>
            <a:endParaRPr lang="en-US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spcBef>
                <a:spcPct val="50000"/>
              </a:spcBef>
            </a:pP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Ma a3zama a3malaka ma a3maka </a:t>
            </a:r>
            <a:r>
              <a:rPr lang="en-US" alt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afkaraka</a:t>
            </a:r>
            <a:endParaRPr lang="en-US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spcBef>
                <a:spcPct val="50000"/>
              </a:spcBef>
            </a:pP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24414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3214</TotalTime>
  <Words>80</Words>
  <Application>Microsoft Office PowerPoint</Application>
  <PresentationFormat>عرض على الشاشة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248</cp:revision>
  <dcterms:created xsi:type="dcterms:W3CDTF">2021-12-07T14:30:00Z</dcterms:created>
  <dcterms:modified xsi:type="dcterms:W3CDTF">2024-10-19T12:28:24Z</dcterms:modified>
</cp:coreProperties>
</file>