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277" r:id="rId4"/>
    <p:sldId id="308" r:id="rId5"/>
    <p:sldId id="305" r:id="rId6"/>
    <p:sldId id="309" r:id="rId7"/>
    <p:sldId id="307" r:id="rId8"/>
    <p:sldId id="310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8"/>
            <p14:sldId id="305"/>
            <p14:sldId id="309"/>
            <p14:sldId id="307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56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للمـوت عنـدك مخـارج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للموت عندك مخارج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ووعدك لسه قادر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بالبركة انت بتأمر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للي مصدق وصابر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بين الصخور تسقي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الجوع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بتبقى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شايف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ونسايم رحمة تشفي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القلب اللي لسه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خايف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للموت عندك مخارج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ووعدك لسه قادر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بالبركة انت بتأمر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للي مصدق وصابر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63012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ترد فينا روحك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رغم التوهة القديمة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ونقوم من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نرفع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راية فوق الهزيمة</a:t>
            </a:r>
            <a:br>
              <a:rPr lang="ar-EG" sz="6600" b="1" dirty="0"/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79321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للموت عندك مخارج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ووعدك لسه قادر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بالبركة انت بتأمر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للي مصدق وصابر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50870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-7620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نعلى برغم الأحزان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وندوس فوق الهموم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ورايات في كل مكان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يوم من بعد يوم</a:t>
            </a:r>
          </a:p>
          <a:p>
            <a:pPr>
              <a:lnSpc>
                <a:spcPct val="150000"/>
              </a:lnSpc>
            </a:pP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63331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للموت عندك مخارج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ووعدك لسه قادر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بالبركة انت بتأمر </a:t>
            </a:r>
          </a:p>
          <a:p>
            <a:pPr>
              <a:spcBef>
                <a:spcPts val="0"/>
              </a:spcBef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للي مصدق وصابر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65138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3225</TotalTime>
  <Words>109</Words>
  <Application>Microsoft Office PowerPoint</Application>
  <PresentationFormat>عرض على الشاشة (4:3)</PresentationFormat>
  <Paragraphs>24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251</cp:revision>
  <dcterms:created xsi:type="dcterms:W3CDTF">2021-12-07T14:30:00Z</dcterms:created>
  <dcterms:modified xsi:type="dcterms:W3CDTF">2024-10-23T12:49:43Z</dcterms:modified>
</cp:coreProperties>
</file>