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4" r:id="rId4"/>
    <p:sldId id="308" r:id="rId5"/>
    <p:sldId id="305" r:id="rId6"/>
    <p:sldId id="306" r:id="rId7"/>
    <p:sldId id="307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8"/>
            <p14:sldId id="305"/>
            <p14:sldId id="306"/>
            <p14:sldId id="30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280550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للواحد الرحمان الخالق الأكوان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للواحدِ الرَّحمانْ 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الخالِقِ الأكْوانْ تَسبيحُنا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للآبِ بارينا والابنِ فادِينا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والروحِ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مُحيينا</a:t>
            </a:r>
            <a:r>
              <a:rPr lang="ar-EG" sz="6600" b="1" dirty="0">
                <a:solidFill>
                  <a:srgbClr val="000000"/>
                </a:solidFill>
                <a:latin typeface="Helvetica Neue"/>
                <a:cs typeface="+mn-cs"/>
              </a:rPr>
              <a:t> 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نُهدِي الثَّناءْ</a:t>
            </a:r>
          </a:p>
          <a:p>
            <a:pPr>
              <a:spcBef>
                <a:spcPts val="0"/>
              </a:spcBef>
            </a:pP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  <a:br>
              <a:rPr lang="ar-EG" sz="6600" b="1" dirty="0">
                <a:cs typeface="+mn-cs"/>
              </a:rPr>
            </a:br>
            <a:r>
              <a:rPr lang="ar-EG" sz="6600" b="1" dirty="0">
                <a:solidFill>
                  <a:srgbClr val="000000"/>
                </a:solidFill>
                <a:latin typeface="Helvetica Neue"/>
              </a:rPr>
              <a:t>صانع الفداء </a:t>
            </a:r>
          </a:p>
          <a:p>
            <a:pPr>
              <a:spcBef>
                <a:spcPts val="0"/>
              </a:spcBef>
            </a:pPr>
            <a:r>
              <a:rPr lang="ar-EG" sz="6600" b="1" dirty="0">
                <a:solidFill>
                  <a:srgbClr val="000000"/>
                </a:solidFill>
                <a:latin typeface="Helvetica Neue"/>
              </a:rPr>
              <a:t>بارك من </a:t>
            </a:r>
            <a:r>
              <a:rPr lang="ar-EG" sz="6600" b="1" dirty="0" err="1">
                <a:solidFill>
                  <a:srgbClr val="000000"/>
                </a:solidFill>
                <a:latin typeface="Helvetica Neue"/>
              </a:rPr>
              <a:t>السما</a:t>
            </a:r>
            <a:r>
              <a:rPr lang="ar-EG" sz="6600" b="1" dirty="0">
                <a:solidFill>
                  <a:srgbClr val="000000"/>
                </a:solidFill>
                <a:latin typeface="Helvetica Neue"/>
              </a:rPr>
              <a:t> جموعنا</a:t>
            </a:r>
            <a:br>
              <a:rPr lang="ar-EG" sz="6600" b="1" dirty="0"/>
            </a:br>
            <a:r>
              <a:rPr lang="ar-EG" sz="6000" b="1" dirty="0">
                <a:solidFill>
                  <a:srgbClr val="000000"/>
                </a:solidFill>
                <a:latin typeface="Helvetica Neue"/>
              </a:rPr>
              <a:t>واحم من العدى وأحفظ من الردى</a:t>
            </a:r>
            <a:br>
              <a:rPr lang="ar-EG" sz="6600" b="1" dirty="0"/>
            </a:br>
            <a:r>
              <a:rPr lang="ar-EG" sz="6600" b="1" dirty="0">
                <a:solidFill>
                  <a:srgbClr val="000000"/>
                </a:solidFill>
                <a:latin typeface="Helvetica Neue"/>
              </a:rPr>
              <a:t>أرشد إلى الهدى </a:t>
            </a:r>
            <a:r>
              <a:rPr lang="ar-EG" sz="6600" b="1" dirty="0" err="1">
                <a:solidFill>
                  <a:srgbClr val="000000"/>
                </a:solidFill>
                <a:latin typeface="Helvetica Neue"/>
              </a:rPr>
              <a:t>نفوسنايا</a:t>
            </a:r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7306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يا صانعَ الفِدا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بارِكْ مِنَ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السَّما</a:t>
            </a:r>
            <a:r>
              <a:rPr lang="ar-EG" sz="6600" b="1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جُمُوعَنا</a:t>
            </a:r>
          </a:p>
          <a:p>
            <a:pPr>
              <a:spcBef>
                <a:spcPts val="0"/>
              </a:spcBef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واحْمِ مِنَ العِدى واحْفَظْ من الرَّدى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وارشِدْ الى الهُدى نُفُوسَنا</a:t>
            </a:r>
          </a:p>
          <a:p>
            <a:pPr>
              <a:spcBef>
                <a:spcPts val="0"/>
              </a:spcBef>
            </a:pPr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2718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يا كِلْمَةَ الإلـه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يا سَامعَ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الصَّلاهْ</a:t>
            </a:r>
            <a:r>
              <a:rPr lang="ar-EG" sz="6600" b="1" dirty="0">
                <a:solidFill>
                  <a:srgbClr val="000000"/>
                </a:solidFill>
                <a:latin typeface="Helvetica Neue"/>
              </a:rPr>
              <a:t> 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يا غَافِر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بالآبِ فَرِّحْنا ورُوحَكَ امنَحْنا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يا ربِّ نَجِّحنا يا ناصِرُ</a:t>
            </a: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9562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يا روحَ قُدسِ اللهْ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يا مَصدَرَ الحَياةْ  يا قَادِرُ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أُسْتُر عُيُوبَنَا واغْسِل ذُنوبَنا</a:t>
            </a: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قَدِّسْ قُلوبَنا يا طاهِرُ</a:t>
            </a:r>
          </a:p>
          <a:p>
            <a:pPr>
              <a:spcBef>
                <a:spcPts val="0"/>
              </a:spcBef>
            </a:pPr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75618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5-</a:t>
            </a:r>
            <a:br>
              <a:rPr lang="ar-EG" sz="6600" b="1" dirty="0">
                <a:cs typeface="+mn-cs"/>
              </a:rPr>
            </a:br>
            <a:r>
              <a:rPr lang="ar-EG" sz="6600" b="1" dirty="0">
                <a:effectLst/>
              </a:rPr>
              <a:t> للخالِقِ اسجُدوا</a:t>
            </a:r>
          </a:p>
          <a:p>
            <a:pPr algn="ctr" rtl="1"/>
            <a:r>
              <a:rPr lang="ar-EG" sz="6600" b="1" dirty="0">
                <a:effectLst/>
              </a:rPr>
              <a:t>يا قَوْمُ واعبُدوا ذاك الصَّمَدْ</a:t>
            </a:r>
          </a:p>
          <a:p>
            <a:pPr algn="ctr" rtl="1"/>
            <a:r>
              <a:rPr lang="ar-EG" sz="6600" b="1" dirty="0">
                <a:effectLst/>
              </a:rPr>
              <a:t>للواحِدِ العَظيمْ </a:t>
            </a:r>
            <a:r>
              <a:rPr lang="ar-EG" sz="6600" b="1" dirty="0" err="1">
                <a:effectLst/>
              </a:rPr>
              <a:t>ثَالوثِنا</a:t>
            </a:r>
            <a:r>
              <a:rPr lang="ar-EG" sz="6600" b="1" dirty="0">
                <a:effectLst/>
              </a:rPr>
              <a:t> القديمْ</a:t>
            </a:r>
          </a:p>
          <a:p>
            <a:pPr algn="ctr" rtl="1"/>
            <a:r>
              <a:rPr lang="ar-EG" sz="6600" b="1" dirty="0">
                <a:effectLst/>
              </a:rPr>
              <a:t>تَسبيحَنا نُقِيمْ الى الأبَدْ</a:t>
            </a:r>
          </a:p>
          <a:p>
            <a:br>
              <a:rPr lang="ar-EG" sz="6600" b="1" dirty="0">
                <a:effectLst/>
              </a:rPr>
            </a:b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34894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3231</TotalTime>
  <Words>125</Words>
  <Application>Microsoft Office PowerPoint</Application>
  <PresentationFormat>عرض على الشاشة (4:3)</PresentationFormat>
  <Paragraphs>28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251</cp:revision>
  <dcterms:created xsi:type="dcterms:W3CDTF">2021-12-07T14:30:00Z</dcterms:created>
  <dcterms:modified xsi:type="dcterms:W3CDTF">2024-10-23T12:57:39Z</dcterms:modified>
</cp:coreProperties>
</file>