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6" r:id="rId6"/>
    <p:sldId id="305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6"/>
            <p14:sldId id="305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 أخاف حزنا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altLang="en-US" sz="5400" b="1" dirty="0">
                <a:cs typeface="+mn-cs"/>
              </a:rPr>
              <a:t>لِمَ أخافُ حُزنا ً أوْ ظـُلمَة ً تدْنو</a:t>
            </a:r>
            <a:br>
              <a:rPr lang="en-US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لِمَ يَئِنُّ قلبي </a:t>
            </a:r>
            <a:r>
              <a:rPr lang="ar-EG" altLang="en-US" sz="5400" b="1" dirty="0" err="1">
                <a:cs typeface="+mn-cs"/>
              </a:rPr>
              <a:t>وَللسَّمــــــــــــــا</a:t>
            </a:r>
            <a:r>
              <a:rPr lang="ar-EG" altLang="en-US" sz="5400" b="1" dirty="0">
                <a:cs typeface="+mn-cs"/>
              </a:rPr>
              <a:t> يَرْنو</a:t>
            </a:r>
            <a:br>
              <a:rPr lang="en-US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وَسَيِّدي نصِيبي دَوْمــا ً وَصَاحِبي</a:t>
            </a:r>
            <a:br>
              <a:rPr lang="en-US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(يَـقوتُ كـُلَّ طـَيْر ٍ  وَكذا يَهْتـَمُّ بي)</a:t>
            </a:r>
            <a:r>
              <a:rPr lang="ar-EG" altLang="en-US" b="1" dirty="0">
                <a:cs typeface="+mn-cs"/>
              </a:rPr>
              <a:t>2</a:t>
            </a:r>
            <a:br>
              <a:rPr lang="en-US" altLang="en-US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altLang="en-US" sz="6600" b="1" dirty="0">
                <a:solidFill>
                  <a:srgbClr val="005024"/>
                </a:solidFill>
              </a:rPr>
              <a:t>أ ُرَنـِّمُ ابتِهاجــــــا ً</a:t>
            </a:r>
            <a:br>
              <a:rPr lang="en-US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 أشْــــدُو مِنَ القلبِ</a:t>
            </a:r>
            <a:br>
              <a:rPr lang="ar-EG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إذ يَقوتُ كـُلَّ طـَيْر ٍ </a:t>
            </a:r>
            <a:br>
              <a:rPr lang="en-US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 وَكـَذا يَهْتـَمُّ بـِــــي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endParaRPr lang="en-US" altLang="en-US" sz="66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br>
              <a:rPr lang="en-US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يَقولُ لي حَنانا ً ”</a:t>
            </a:r>
            <a:r>
              <a:rPr lang="ar-EG" altLang="en-US" sz="5400" b="1" dirty="0" err="1">
                <a:cs typeface="+mn-cs"/>
              </a:rPr>
              <a:t>لايَضطـَرِبْ</a:t>
            </a:r>
            <a:r>
              <a:rPr lang="ar-EG" altLang="en-US" sz="5400" b="1" dirty="0">
                <a:cs typeface="+mn-cs"/>
              </a:rPr>
              <a:t> قلبُكْ“</a:t>
            </a:r>
            <a:br>
              <a:rPr lang="ar-EG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وَجودُهُ يَحمينــــي   مِنْ كـُـلِّ ما يُرْبـِكْ</a:t>
            </a:r>
            <a:br>
              <a:rPr lang="ar-EG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وَإنْ يَكـُنْ قليــــــلا ً رؤْيـــــايَ للدَّرْبِ</a:t>
            </a:r>
            <a:br>
              <a:rPr lang="ar-EG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(يَـقوتُ كـُــلَّ طـَيْر ٍ وَكذا يَهْتـَمُّ بـــــي)</a:t>
            </a:r>
            <a:r>
              <a:rPr lang="ar-EG" altLang="en-US" b="1" dirty="0">
                <a:cs typeface="+mn-cs"/>
              </a:rPr>
              <a:t>2</a:t>
            </a:r>
            <a:r>
              <a:rPr lang="ar-EG" altLang="en-US" sz="5400" b="1" dirty="0">
                <a:cs typeface="+mn-cs"/>
              </a:rPr>
              <a:t> </a:t>
            </a:r>
            <a:br>
              <a:rPr lang="en-US" altLang="en-US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1685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altLang="en-US" sz="6600" b="1" dirty="0">
                <a:solidFill>
                  <a:srgbClr val="005024"/>
                </a:solidFill>
              </a:rPr>
              <a:t>أ ُرَنـِّمُ ابتِهاجــــــا ً</a:t>
            </a:r>
            <a:br>
              <a:rPr lang="en-US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 أشْــــدُو مِنَ القلبِ</a:t>
            </a:r>
            <a:br>
              <a:rPr lang="ar-EG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إذ يَقوتُ كـُلَّ طـَيْر ٍ </a:t>
            </a:r>
            <a:br>
              <a:rPr lang="en-US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 وَكـَذا يَهْتـَمُّ بـِــــي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endParaRPr lang="en-US" altLang="en-US" sz="66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05905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altLang="en-US" sz="5400" b="1" dirty="0">
                <a:cs typeface="+mn-cs"/>
              </a:rPr>
              <a:t>إذا الغُيومُ لاحَتْ أوْ اعتراني الهَمّ</a:t>
            </a:r>
            <a:br>
              <a:rPr lang="ar-EG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إذا الآمالُ ضاعَتْ وَالحُــزنُ بي ألـَمّ</a:t>
            </a:r>
            <a:br>
              <a:rPr lang="ar-EG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إلى يَسوعَ أدنـــو  مَنْ قد محـــا ذنبي</a:t>
            </a:r>
            <a:br>
              <a:rPr lang="ar-EG" altLang="en-US" sz="5400" b="1" dirty="0">
                <a:cs typeface="+mn-cs"/>
              </a:rPr>
            </a:br>
            <a:r>
              <a:rPr lang="ar-EG" altLang="en-US" sz="5400" b="1" dirty="0">
                <a:cs typeface="+mn-cs"/>
              </a:rPr>
              <a:t>(يَـقوتُ كُلَّ طـَيْر ٍ وَكذا يَهْتـَمُّ بــــي)</a:t>
            </a:r>
            <a:r>
              <a:rPr lang="ar-EG" altLang="en-US" sz="4000" b="1" dirty="0">
                <a:cs typeface="+mn-cs"/>
              </a:rPr>
              <a:t>2</a:t>
            </a:r>
            <a:br>
              <a:rPr lang="ar-EG" altLang="en-US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69694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altLang="en-US" sz="6600" b="1" dirty="0">
                <a:solidFill>
                  <a:srgbClr val="005024"/>
                </a:solidFill>
              </a:rPr>
              <a:t>أ ُرَنـِّمُ ابتِهاجــــــا ً</a:t>
            </a:r>
            <a:br>
              <a:rPr lang="en-US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 أشْــــدُو مِنَ القلبِ</a:t>
            </a:r>
            <a:br>
              <a:rPr lang="ar-EG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إذ يَقوتُ كـُلَّ طـَيْر ٍ </a:t>
            </a:r>
            <a:br>
              <a:rPr lang="en-US" altLang="en-US" sz="6600" b="1" dirty="0">
                <a:solidFill>
                  <a:srgbClr val="005024"/>
                </a:solidFill>
              </a:rPr>
            </a:br>
            <a:r>
              <a:rPr lang="ar-EG" altLang="en-US" sz="6600" b="1" dirty="0">
                <a:solidFill>
                  <a:srgbClr val="005024"/>
                </a:solidFill>
              </a:rPr>
              <a:t> وَكـَذا يَهْتـَمُّ بـِــــي</a:t>
            </a:r>
            <a:br>
              <a:rPr lang="en-US" altLang="en-US" sz="4000" b="1" dirty="0">
                <a:solidFill>
                  <a:srgbClr val="005024"/>
                </a:solidFill>
              </a:rPr>
            </a:br>
            <a:endParaRPr lang="en-US" altLang="en-US" sz="66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54479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3283</TotalTime>
  <Words>168</Words>
  <Application>Microsoft Office PowerPoint</Application>
  <PresentationFormat>عرض على الشاشة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2024-10-23T13:00:16Z</dcterms:modified>
</cp:coreProperties>
</file>