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03" r:id="rId3"/>
    <p:sldId id="277" r:id="rId4"/>
    <p:sldId id="304" r:id="rId5"/>
    <p:sldId id="305" r:id="rId6"/>
    <p:sldId id="306" r:id="rId7"/>
    <p:sldId id="307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277"/>
            <p14:sldId id="304"/>
            <p14:sldId id="305"/>
            <p14:sldId id="306"/>
            <p14:sldId id="30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56" y="34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لم أنساك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  <a:endParaRPr lang="en-US" sz="8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لم أنساك لم أتركك</a:t>
            </a:r>
            <a:endParaRPr lang="en-US" sz="8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أنا معك أمسك يدك</a:t>
            </a:r>
            <a:br>
              <a:rPr lang="ar-EG" sz="8000" b="1" dirty="0">
                <a:cs typeface="+mn-cs"/>
              </a:rPr>
            </a:br>
            <a:endParaRPr lang="en-US" altLang="en-US" sz="80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-7620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US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: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</a:t>
            </a:r>
            <a:endParaRPr lang="en-US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>
              <a:spcBef>
                <a:spcPts val="0"/>
              </a:spcBef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ابني الحبيب لم أتركك </a:t>
            </a:r>
            <a:endParaRPr lang="en-US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>
              <a:spcBef>
                <a:spcPts val="0"/>
              </a:spcBef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ابني الحبيب</a:t>
            </a:r>
            <a:r>
              <a:rPr lang="en-US" sz="6600" b="1" dirty="0">
                <a:solidFill>
                  <a:srgbClr val="005024"/>
                </a:solidFill>
                <a:latin typeface="Helvetica Neue"/>
                <a:cs typeface="+mn-cs"/>
              </a:rPr>
              <a:t> 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أنا معك</a:t>
            </a:r>
            <a:endParaRPr lang="en-US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>
              <a:spcBef>
                <a:spcPts val="0"/>
              </a:spcBef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اسمح لي يا إبني امسح أدمعك</a:t>
            </a:r>
            <a:br>
              <a:rPr lang="ar-EG" sz="6600" b="1" dirty="0">
                <a:solidFill>
                  <a:srgbClr val="005024"/>
                </a:solidFill>
              </a:rPr>
            </a:b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US" sz="7200" b="1" dirty="0">
                <a:solidFill>
                  <a:srgbClr val="000000"/>
                </a:solidFill>
                <a:latin typeface="Helvetica Neue"/>
                <a:cs typeface="+mn-cs"/>
              </a:rPr>
              <a:t>-2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  <a:endParaRPr lang="en-US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أحببتك فديتك </a:t>
            </a:r>
            <a:endParaRPr lang="en-US" sz="7200" b="1" i="0" dirty="0">
              <a:solidFill>
                <a:srgbClr val="000000"/>
              </a:solidFill>
              <a:effectLst/>
              <a:latin typeface="Helvetica Neue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وبالدماء خلصتك</a:t>
            </a:r>
            <a:br>
              <a:rPr lang="ar-EG" sz="7200" b="1" dirty="0">
                <a:cs typeface="+mn-cs"/>
              </a:rPr>
            </a:br>
            <a:endParaRPr lang="en-US" altLang="en-US" sz="72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788716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-7620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US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: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</a:t>
            </a:r>
            <a:endParaRPr lang="en-US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>
              <a:spcBef>
                <a:spcPts val="0"/>
              </a:spcBef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ابني الحبيب لم أتركك </a:t>
            </a:r>
            <a:endParaRPr lang="en-US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>
              <a:spcBef>
                <a:spcPts val="0"/>
              </a:spcBef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ابني الحبيب</a:t>
            </a:r>
            <a:r>
              <a:rPr lang="en-US" sz="6600" b="1" dirty="0">
                <a:solidFill>
                  <a:srgbClr val="005024"/>
                </a:solidFill>
                <a:latin typeface="Helvetica Neue"/>
                <a:cs typeface="+mn-cs"/>
              </a:rPr>
              <a:t> 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أنا معك</a:t>
            </a:r>
            <a:endParaRPr lang="en-US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>
              <a:spcBef>
                <a:spcPts val="0"/>
              </a:spcBef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اسمح لي يا إبني امسح أدمعك</a:t>
            </a:r>
            <a:br>
              <a:rPr lang="ar-EG" sz="6600" b="1" dirty="0">
                <a:solidFill>
                  <a:srgbClr val="005024"/>
                </a:solidFill>
              </a:rPr>
            </a:b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4831508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US" sz="7200" b="1" dirty="0">
                <a:solidFill>
                  <a:srgbClr val="000000"/>
                </a:solidFill>
                <a:latin typeface="Helvetica Neue"/>
                <a:cs typeface="+mn-cs"/>
              </a:rPr>
              <a:t>-3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  <a:endParaRPr lang="en-US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عهدي بك أباركك </a:t>
            </a:r>
            <a:endParaRPr lang="en-US" sz="7200" b="1" i="0" dirty="0">
              <a:solidFill>
                <a:srgbClr val="000000"/>
              </a:solidFill>
              <a:effectLst/>
              <a:latin typeface="Helvetica Neue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فأذكر دواماً وعدي لك</a:t>
            </a:r>
            <a:br>
              <a:rPr lang="ar-EG" sz="7200" b="1" dirty="0">
                <a:cs typeface="+mn-cs"/>
              </a:rPr>
            </a:br>
            <a:endParaRPr lang="en-US" altLang="en-US" sz="72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1848205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-7620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US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: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</a:t>
            </a:r>
            <a:endParaRPr lang="en-US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>
              <a:spcBef>
                <a:spcPts val="0"/>
              </a:spcBef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ابني الحبيب لم أتركك </a:t>
            </a:r>
            <a:endParaRPr lang="en-US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>
              <a:spcBef>
                <a:spcPts val="0"/>
              </a:spcBef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ابني الحبيب</a:t>
            </a:r>
            <a:r>
              <a:rPr lang="en-US" sz="6600" b="1" dirty="0">
                <a:solidFill>
                  <a:srgbClr val="005024"/>
                </a:solidFill>
                <a:latin typeface="Helvetica Neue"/>
                <a:cs typeface="+mn-cs"/>
              </a:rPr>
              <a:t> 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أنا معك</a:t>
            </a:r>
            <a:endParaRPr lang="en-US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>
              <a:spcBef>
                <a:spcPts val="0"/>
              </a:spcBef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اسمح لي يا إبني امسح أدمعك</a:t>
            </a:r>
            <a:br>
              <a:rPr lang="ar-EG" sz="6600" b="1" dirty="0">
                <a:solidFill>
                  <a:srgbClr val="005024"/>
                </a:solidFill>
              </a:rPr>
            </a:b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4397719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3227</TotalTime>
  <Words>85</Words>
  <Application>Microsoft Office PowerPoint</Application>
  <PresentationFormat>عرض على الشاشة (4:3)</PresentationFormat>
  <Paragraphs>23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251</cp:revision>
  <dcterms:created xsi:type="dcterms:W3CDTF">2021-12-07T14:30:00Z</dcterms:created>
  <dcterms:modified xsi:type="dcterms:W3CDTF">2024-10-23T13:01:14Z</dcterms:modified>
</cp:coreProperties>
</file>