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7" r:id="rId6"/>
    <p:sldId id="306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7"/>
            <p14:sldId id="306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2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لــما أســـــال ترد علىّ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اسأل ترد علي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بوداعة مع حنية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واهبني حياة أبدية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 يا حبيب القلب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يا حبيب القلب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ساقيني الحنان والحب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أجمل أب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أعظم أب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حافظني في طول اليوم وحارسني كمان في النوم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مالي علي الكون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 يا حبيب القلب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6998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يا حبيب القلب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ساقيني الحنان والحب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أجمل أب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أعظم أب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06923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ممكن أعيش من غيرك وتملي أحب أجي لك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واتمتع ببركة خيرك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يسوع يا حبيب القلب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7752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يا حبيب القلب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ساقيني الحنان والحب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أجمل أب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بابا يا أعظم أب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326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3225</TotalTime>
  <Words>125</Words>
  <Application>Microsoft Office PowerPoint</Application>
  <PresentationFormat>عرض على الشاشة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2024-10-23T13:18:43Z</dcterms:modified>
</cp:coreProperties>
</file>