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03" r:id="rId3"/>
    <p:sldId id="277" r:id="rId4"/>
    <p:sldId id="306" r:id="rId5"/>
    <p:sldId id="307" r:id="rId6"/>
    <p:sldId id="310" r:id="rId7"/>
    <p:sldId id="304" r:id="rId8"/>
    <p:sldId id="305" r:id="rId9"/>
    <p:sldId id="311" r:id="rId10"/>
    <p:sldId id="308" r:id="rId11"/>
    <p:sldId id="309" r:id="rId12"/>
    <p:sldId id="312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6"/>
            <p14:sldId id="307"/>
            <p14:sldId id="310"/>
            <p14:sldId id="304"/>
            <p14:sldId id="305"/>
            <p14:sldId id="311"/>
            <p14:sldId id="308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56" y="3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اجتزت أنا في التجارب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اجتزت أنا في التجارب والريح هاجت علي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جاني ربي بنفسه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ابني اسرع إلي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أزمة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هاعديها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والريح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هاهديها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ماتخفش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 المركب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 البر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أرسيها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دقت طعم الآلام </a:t>
            </a:r>
          </a:p>
          <a:p>
            <a:pPr>
              <a:spcBef>
                <a:spcPts val="0"/>
              </a:spcBef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ماحتملت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حتى الكلام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جاني ربي بنفسه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ماتخفيش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هاعطيك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سلام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177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اشفي امراضك 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أنا </a:t>
            </a: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سر</a:t>
            </a: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سلامك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واحقق احلامك 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وتعيش وتخدمني</a:t>
            </a:r>
            <a:endParaRPr lang="en-US" alt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8198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أزمة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هاعديها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والريح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هاهديها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ماتخفش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 المركب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 البر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أرسيها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77316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لحظة قلت إنه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ناسيني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أتاريه كان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بيواسيني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ولا لحظة واحدة اتخلى عني وسمعت صوته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بيناديني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55441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 الآمك </a:t>
            </a:r>
            <a:r>
              <a:rPr lang="ar-EG" altLang="en-US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أتالم</a:t>
            </a:r>
            <a:endParaRPr lang="ar-EG" alt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اخضع لي واتعلم</a:t>
            </a:r>
          </a:p>
          <a:p>
            <a:pPr algn="ctr" rtl="1"/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اصمت لا تتكلم</a:t>
            </a:r>
          </a:p>
          <a:p>
            <a:pPr algn="ctr" rtl="1"/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أنا سندك الدايم</a:t>
            </a:r>
            <a:endParaRPr lang="en-US" alt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34489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أزمة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هاعديها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والريح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هاهديها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ماتخفش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 المركب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 البر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أرسيها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79661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effectLst/>
                <a:latin typeface="Helvetica Neue"/>
                <a:cs typeface="+mn-cs"/>
              </a:rPr>
              <a:t>4- 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جاني ربي قال أنا هو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لما لمسني أعطاني قوة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بكلمة واحدة منه </a:t>
            </a:r>
            <a:r>
              <a:rPr lang="ar-EG" altLang="en-US" sz="6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شفاني</a:t>
            </a:r>
            <a:endParaRPr lang="ar-EG" altLang="en-US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في الحال هتفت للي سباني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69670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أسجد أمامك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أشكر أفضالك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أعيش حياتي العمر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يسوعي عبد خدامك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519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أزمة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هاعديها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والريح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هاهديها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ماتخفش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 المركب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 البر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أرسيها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01070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3233</TotalTime>
  <Words>156</Words>
  <Application>Microsoft Office PowerPoint</Application>
  <PresentationFormat>عرض على الشاشة (4:3)</PresentationFormat>
  <Paragraphs>47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2024-10-23T13:15:47Z</dcterms:modified>
</cp:coreProperties>
</file>