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303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اشعر بالرفض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>
              <a:spcBef>
                <a:spcPts val="0"/>
              </a:spcBef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لما اشعر بالرفض لن انسحب</a:t>
            </a:r>
          </a:p>
          <a:p>
            <a:pPr algn="ctr" rtl="0">
              <a:spcBef>
                <a:spcPts val="0"/>
              </a:spcBef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لن انسحب ابداً</a:t>
            </a:r>
          </a:p>
          <a:p>
            <a:pPr algn="ctr" rtl="0">
              <a:spcBef>
                <a:spcPts val="0"/>
              </a:spcBef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فانا اعرف انا من أكون</a:t>
            </a:r>
            <a:endParaRPr lang="ar-EG" altLang="en-US" sz="5400" b="1" dirty="0">
              <a:latin typeface="Times New Roman" panose="02020603050405020304" pitchFamily="18" charset="0"/>
              <a:cs typeface="+mn-cs"/>
            </a:endParaRPr>
          </a:p>
          <a:p>
            <a:pPr algn="ctr" rtl="0">
              <a:spcBef>
                <a:spcPts val="0"/>
              </a:spcBef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 فانا اعرف قيمتي</a:t>
            </a:r>
          </a:p>
          <a:p>
            <a:pPr algn="ctr" rtl="0">
              <a:spcBef>
                <a:spcPts val="0"/>
              </a:spcBef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فانا اعرف انا من اكون</a:t>
            </a:r>
          </a:p>
          <a:p>
            <a:pPr algn="ctr" rtl="0">
              <a:spcBef>
                <a:spcPts val="0"/>
              </a:spcBef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انا قيمتي غاليه انا قيمتي بيسوع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3222</TotalTime>
  <Words>32</Words>
  <Application>Microsoft Office PowerPoint</Application>
  <PresentationFormat>عرض على الشاشة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8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251</cp:revision>
  <dcterms:created xsi:type="dcterms:W3CDTF">2021-12-07T14:30:00Z</dcterms:created>
  <dcterms:modified xsi:type="dcterms:W3CDTF">2024-10-23T13:19:34Z</dcterms:modified>
</cp:coreProperties>
</file>