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303" r:id="rId3"/>
    <p:sldId id="277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29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بتأمل نزولك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بتأمل نزولك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علشاني من سماك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(كان جلال المجد توبك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ورميت توبك وراك)2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قلبي في بيركع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وبيصير بخور صلاة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روحي في بتخشع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عبادة للإله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كل قلبي كل روحي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في عبادة للإلـــــه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5380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في أكمل طبيعة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جوهرك كله سماوي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(وامتيازاتك رفيعة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ملء الله تساوي)2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25094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قلبي في بيركع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وبيصير بخور صلاة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روحي في بتخشع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عبادة للإله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7795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كل قلبي كل روحي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في عبادة للإلـــــه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27389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صرت أنسان زي صنيعك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زي عبد من عبيدك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(في وداعتك واتضاعك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تنقذني بإيدك)2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75396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قلبي في بيركع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وبيصير بخور صلاة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روحي في بتخشع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عبادة للإله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7358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كل قلبي كل روحي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في عبادة للإلـــــه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562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همك مش حقوقك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إنت فكرت في مصيري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(وخلاصي هو شوقك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كان في ذهنك بس خيري)2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9187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قلبي في بيركع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وبيصير بخور صلاة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روحي في بتخشع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عبادة للإله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25707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كل قلبي كل روحي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في عبادة للإلـــــه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06882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التنازل هو مجدك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التواضع شفت قدرك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(ما في قبلك ما في بعدك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سلطان تحت أمرك)2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97885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قلبي في بيركع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وبيصير بخور صلاة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روحي في بتخشع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عبادة للإله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27867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كل قلبي كل روحي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</a:rPr>
              <a:t>في عبادة للإلـــــه</a:t>
            </a: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23970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3239</TotalTime>
  <Words>222</Words>
  <Application>Microsoft Office PowerPoint</Application>
  <PresentationFormat>عرض على الشاشة (4:3)</PresentationFormat>
  <Paragraphs>67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252</cp:revision>
  <dcterms:created xsi:type="dcterms:W3CDTF">2021-12-07T14:30:00Z</dcterms:created>
  <dcterms:modified xsi:type="dcterms:W3CDTF">2024-10-23T13:27:46Z</dcterms:modified>
</cp:coreProperties>
</file>