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75" r:id="rId2"/>
    <p:sldId id="303" r:id="rId3"/>
    <p:sldId id="277" r:id="rId4"/>
    <p:sldId id="304" r:id="rId5"/>
    <p:sldId id="309" r:id="rId6"/>
    <p:sldId id="306" r:id="rId7"/>
    <p:sldId id="310" r:id="rId8"/>
    <p:sldId id="308" r:id="rId9"/>
    <p:sldId id="311" r:id="rId10"/>
    <p:sldId id="293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303"/>
            <p14:sldId id="277"/>
            <p14:sldId id="304"/>
            <p14:sldId id="309"/>
            <p14:sldId id="306"/>
            <p14:sldId id="310"/>
            <p14:sldId id="308"/>
            <p14:sldId id="311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41" autoAdjust="0"/>
    <p:restoredTop sz="94660"/>
  </p:normalViewPr>
  <p:slideViewPr>
    <p:cSldViewPr>
      <p:cViewPr varScale="1">
        <p:scale>
          <a:sx n="57" d="100"/>
          <a:sy n="57" d="100"/>
        </p:scale>
        <p:origin x="44" y="452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10/23/2024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10/23/2024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10/23/2024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10/23/2024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10/23/2024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173136"/>
            <a:ext cx="9144000" cy="29510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600" b="1" dirty="0"/>
              <a:t>تـرنيــمة</a:t>
            </a:r>
          </a:p>
          <a:p>
            <a:pPr algn="ctr" rtl="1">
              <a:lnSpc>
                <a:spcPct val="150000"/>
              </a:lnSpc>
            </a:pP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لما بعـدت وصـرت كئيـب</a:t>
            </a:r>
            <a:endParaRPr lang="ar-EG" sz="66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81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</a:pP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1-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لما بعدت وصرت كئيب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راحت عيني على الصليب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(قلت يا رب </a:t>
            </a:r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دا</a:t>
            </a: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حب عجيب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 نزل لأجلي دم يسوع) 2</a:t>
            </a:r>
          </a:p>
          <a:p>
            <a:br>
              <a:rPr lang="ar-EG" sz="6600" b="1" dirty="0">
                <a:cs typeface="+mn-cs"/>
              </a:rPr>
            </a:br>
            <a:br>
              <a:rPr lang="ar-EG" sz="6600" b="1" dirty="0">
                <a:cs typeface="+mn-cs"/>
              </a:rPr>
            </a:br>
            <a:br>
              <a:rPr lang="ar-EG" sz="6600" b="1" dirty="0">
                <a:cs typeface="+mn-cs"/>
              </a:rPr>
            </a:br>
            <a:endParaRPr lang="en-US" altLang="en-US" sz="6600" b="1" dirty="0"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8371125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76200" y="457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ar-EG" sz="48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 :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وبنظره فيها حنية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قال لي أنا ليك </a:t>
            </a:r>
            <a:r>
              <a:rPr lang="ar-EG" sz="66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وإنت</a:t>
            </a: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لي 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ودي محبة أبدية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 (أحببتها للجموع) 2</a:t>
            </a:r>
          </a:p>
          <a:p>
            <a:br>
              <a:rPr lang="ar-EG" sz="6600" b="1" dirty="0">
                <a:solidFill>
                  <a:srgbClr val="005024"/>
                </a:solidFill>
                <a:cs typeface="+mn-cs"/>
              </a:rPr>
            </a:br>
            <a:br>
              <a:rPr lang="ar-EG" sz="6600" b="1" dirty="0">
                <a:solidFill>
                  <a:srgbClr val="005024"/>
                </a:solidFill>
                <a:cs typeface="+mn-cs"/>
              </a:rPr>
            </a:br>
            <a:endParaRPr lang="en-US" altLang="en-US" sz="6600" b="1" dirty="0">
              <a:solidFill>
                <a:srgbClr val="005024"/>
              </a:solidFill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81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</a:pP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2-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وبصوته </a:t>
            </a:r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الدافي</a:t>
            </a: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دعاني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وصفه فاق كل معاني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(</a:t>
            </a:r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دا</a:t>
            </a: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خدني بالروح وملأني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حتى أشابه ربي يسوع) 2</a:t>
            </a:r>
          </a:p>
          <a:p>
            <a:br>
              <a:rPr lang="ar-EG" sz="6600" b="1" dirty="0">
                <a:cs typeface="+mn-cs"/>
              </a:rPr>
            </a:br>
            <a:br>
              <a:rPr lang="ar-EG" sz="6600" b="1" dirty="0">
                <a:cs typeface="+mn-cs"/>
              </a:rPr>
            </a:br>
            <a:br>
              <a:rPr lang="ar-EG" sz="6600" b="1" dirty="0">
                <a:cs typeface="+mn-cs"/>
              </a:rPr>
            </a:br>
            <a:br>
              <a:rPr lang="ar-EG" sz="6600" b="1" dirty="0">
                <a:cs typeface="+mn-cs"/>
              </a:rPr>
            </a:br>
            <a:endParaRPr lang="en-US" altLang="en-US" sz="6600" b="1" dirty="0"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692744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76200" y="457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ar-EG" sz="48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 :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وبنظره فيها حنية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قال لي أنا ليك </a:t>
            </a:r>
            <a:r>
              <a:rPr lang="ar-EG" sz="66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وإنت</a:t>
            </a: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لي 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ودي محبة أبدية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 (أحببتها للجموع) 2</a:t>
            </a:r>
          </a:p>
          <a:p>
            <a:br>
              <a:rPr lang="ar-EG" sz="6600" b="1" dirty="0">
                <a:solidFill>
                  <a:srgbClr val="005024"/>
                </a:solidFill>
                <a:cs typeface="+mn-cs"/>
              </a:rPr>
            </a:br>
            <a:br>
              <a:rPr lang="ar-EG" sz="6600" b="1" dirty="0">
                <a:solidFill>
                  <a:srgbClr val="005024"/>
                </a:solidFill>
                <a:cs typeface="+mn-cs"/>
              </a:rPr>
            </a:br>
            <a:endParaRPr lang="en-US" altLang="en-US" sz="6600" b="1" dirty="0">
              <a:solidFill>
                <a:srgbClr val="005024"/>
              </a:solidFill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14445051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609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</a:pP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3- </a:t>
            </a:r>
          </a:p>
          <a:p>
            <a:pPr algn="ctr" rtl="1"/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وياه</a:t>
            </a: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في </a:t>
            </a:r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السما</a:t>
            </a: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يا </a:t>
            </a:r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هنايا</a:t>
            </a: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عزي فرحي </a:t>
            </a:r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وعزايا</a:t>
            </a: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(</a:t>
            </a:r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ياللا</a:t>
            </a: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يا اخوه </a:t>
            </a:r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اتهنوا</a:t>
            </a: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</a:t>
            </a:r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معايا</a:t>
            </a: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</a:t>
            </a:r>
          </a:p>
          <a:p>
            <a:pPr algn="ctr" rtl="1"/>
            <a:r>
              <a:rPr lang="ar-EG" sz="6600" b="1" dirty="0">
                <a:solidFill>
                  <a:srgbClr val="000000"/>
                </a:solidFill>
                <a:latin typeface="Helvetica Neue"/>
                <a:cs typeface="+mn-cs"/>
              </a:rPr>
              <a:t> </a:t>
            </a:r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دا</a:t>
            </a: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العز </a:t>
            </a:r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دا</a:t>
            </a: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عزي بيسوع) 2</a:t>
            </a:r>
          </a:p>
          <a:p>
            <a:br>
              <a:rPr lang="ar-EG" sz="6600" b="1" dirty="0">
                <a:cs typeface="+mn-cs"/>
              </a:rPr>
            </a:br>
            <a:br>
              <a:rPr lang="ar-EG" sz="6600" b="1" dirty="0">
                <a:cs typeface="+mn-cs"/>
              </a:rPr>
            </a:br>
            <a:br>
              <a:rPr lang="ar-EG" sz="6600" b="1" dirty="0">
                <a:cs typeface="+mn-cs"/>
              </a:rPr>
            </a:br>
            <a:br>
              <a:rPr lang="ar-EG" sz="6600" b="1" dirty="0">
                <a:cs typeface="+mn-cs"/>
              </a:rPr>
            </a:br>
            <a:endParaRPr lang="en-US" altLang="en-US" sz="6600" b="1" dirty="0"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2605603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76200" y="457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ar-EG" sz="48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 :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وبنظره فيها حنية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قال لي أنا ليك </a:t>
            </a:r>
            <a:r>
              <a:rPr lang="ar-EG" sz="66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وإنت</a:t>
            </a: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لي 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ودي محبة أبدية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 (أحببتها للجموع) 2</a:t>
            </a:r>
          </a:p>
          <a:p>
            <a:br>
              <a:rPr lang="ar-EG" sz="6600" b="1" dirty="0">
                <a:solidFill>
                  <a:srgbClr val="005024"/>
                </a:solidFill>
                <a:cs typeface="+mn-cs"/>
              </a:rPr>
            </a:br>
            <a:br>
              <a:rPr lang="ar-EG" sz="6600" b="1" dirty="0">
                <a:solidFill>
                  <a:srgbClr val="005024"/>
                </a:solidFill>
                <a:cs typeface="+mn-cs"/>
              </a:rPr>
            </a:br>
            <a:endParaRPr lang="en-US" altLang="en-US" sz="6600" b="1" dirty="0">
              <a:solidFill>
                <a:srgbClr val="005024"/>
              </a:solidFill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16580138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609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</a:pP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4-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لا يوجد في وسطها ليل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ولا هم ولا قلب عليل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(فرحها دايم بالتهليل </a:t>
            </a:r>
          </a:p>
          <a:p>
            <a:pPr algn="ctr" rtl="1"/>
            <a:r>
              <a:rPr lang="ar-EG" sz="6600" b="1" dirty="0">
                <a:solidFill>
                  <a:srgbClr val="000000"/>
                </a:solidFill>
                <a:latin typeface="Helvetica Neue"/>
                <a:cs typeface="+mn-cs"/>
              </a:rPr>
              <a:t> </a:t>
            </a: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نهتف باسم الرب يسوع)2</a:t>
            </a:r>
          </a:p>
          <a:p>
            <a:br>
              <a:rPr lang="ar-EG" sz="6600" b="1" dirty="0">
                <a:cs typeface="+mn-cs"/>
              </a:rPr>
            </a:br>
            <a:br>
              <a:rPr lang="ar-EG" sz="6600" b="1" dirty="0">
                <a:cs typeface="+mn-cs"/>
              </a:rPr>
            </a:br>
            <a:br>
              <a:rPr lang="ar-EG" sz="6600" b="1" dirty="0">
                <a:cs typeface="+mn-cs"/>
              </a:rPr>
            </a:br>
            <a:br>
              <a:rPr lang="ar-EG" sz="6600" b="1" dirty="0">
                <a:cs typeface="+mn-cs"/>
              </a:rPr>
            </a:br>
            <a:endParaRPr lang="en-US" altLang="en-US" sz="6600" b="1" dirty="0"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1370901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76200" y="457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ar-EG" sz="48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 :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وبنظره فيها حنية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قال لي أنا ليك </a:t>
            </a:r>
            <a:r>
              <a:rPr lang="ar-EG" sz="66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وإنت</a:t>
            </a:r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لي 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ودي محبة أبدية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 (أحببتها للجموع) 2</a:t>
            </a:r>
          </a:p>
          <a:p>
            <a:br>
              <a:rPr lang="ar-EG" sz="6600" b="1" dirty="0">
                <a:solidFill>
                  <a:srgbClr val="005024"/>
                </a:solidFill>
                <a:cs typeface="+mn-cs"/>
              </a:rPr>
            </a:br>
            <a:br>
              <a:rPr lang="ar-EG" sz="6600" b="1" dirty="0">
                <a:solidFill>
                  <a:srgbClr val="005024"/>
                </a:solidFill>
                <a:cs typeface="+mn-cs"/>
              </a:rPr>
            </a:br>
            <a:endParaRPr lang="en-US" altLang="en-US" sz="6600" b="1" dirty="0">
              <a:solidFill>
                <a:srgbClr val="005024"/>
              </a:solidFill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3300095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3231</TotalTime>
  <Words>204</Words>
  <Application>Microsoft Office PowerPoint</Application>
  <PresentationFormat>عرض على الشاشة (4:3)</PresentationFormat>
  <Paragraphs>50</Paragraphs>
  <Slides>10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10</vt:i4>
      </vt:variant>
    </vt:vector>
  </HeadingPairs>
  <TitlesOfParts>
    <vt:vector size="14" baseType="lpstr">
      <vt:lpstr>Arial</vt:lpstr>
      <vt:lpstr>Calibri</vt:lpstr>
      <vt:lpstr>Helvetica Neue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252</cp:revision>
  <dcterms:created xsi:type="dcterms:W3CDTF">2021-12-07T14:30:00Z</dcterms:created>
  <dcterms:modified xsi:type="dcterms:W3CDTF">2024-10-23T13:34:14Z</dcterms:modified>
</cp:coreProperties>
</file>