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03" r:id="rId3"/>
    <p:sldId id="277" r:id="rId4"/>
    <p:sldId id="304" r:id="rId5"/>
    <p:sldId id="309" r:id="rId6"/>
    <p:sldId id="306" r:id="rId7"/>
    <p:sldId id="310" r:id="rId8"/>
    <p:sldId id="308" r:id="rId9"/>
    <p:sldId id="311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277"/>
            <p14:sldId id="304"/>
            <p14:sldId id="309"/>
            <p14:sldId id="306"/>
            <p14:sldId id="310"/>
            <p14:sldId id="308"/>
            <p14:sldId id="311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57" d="100"/>
          <a:sy n="57" d="100"/>
        </p:scale>
        <p:origin x="44" y="3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لما بكيت من جرح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فى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قلبى</a:t>
            </a:r>
            <a:endParaRPr lang="ar-EG" sz="6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لما بكيت من جرح في قلبي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لما تعبت انا بين أحزاني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جيت ورفعت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بإيدك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حزني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جيت وحنانك ليَّ ملاني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وحدك </a:t>
            </a:r>
            <a:r>
              <a:rPr lang="ar-EG" sz="6600" b="1" i="0" dirty="0" err="1">
                <a:solidFill>
                  <a:srgbClr val="005024"/>
                </a:solidFill>
                <a:effectLst/>
                <a:latin typeface="Helvetica Neue"/>
              </a:rPr>
              <a:t>إنت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 بتغني حياتي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تعطي ضمان للعمر الآتي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وتكون أوجاعي وآهاتي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ويَّاك ربي وهم سراب</a:t>
            </a:r>
          </a:p>
          <a:p>
            <a:pPr>
              <a:spcBef>
                <a:spcPts val="0"/>
              </a:spcBef>
            </a:pPr>
            <a:br>
              <a:rPr lang="ar-EG" sz="6600" b="1" dirty="0">
                <a:solidFill>
                  <a:srgbClr val="005024"/>
                </a:solidFill>
                <a:cs typeface="+mn-cs"/>
              </a:rPr>
            </a:br>
            <a:endParaRPr lang="en-US" altLang="en-US" sz="66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لما الناس كلها نسيتني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وسط صعاب العمر هناك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جيت تتحنن جيت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حبيتني</a:t>
            </a:r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كل سلامي لقيته معاك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42706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وحدك </a:t>
            </a:r>
            <a:r>
              <a:rPr lang="ar-EG" sz="6600" b="1" i="0" dirty="0" err="1">
                <a:solidFill>
                  <a:srgbClr val="005024"/>
                </a:solidFill>
                <a:effectLst/>
                <a:latin typeface="Helvetica Neue"/>
              </a:rPr>
              <a:t>إنت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 بتغني حياتي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تعطي ضمان للعمر الآتي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وتكون أوجاعي وآهاتي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ويَّاك ربي وهم سراب</a:t>
            </a:r>
          </a:p>
          <a:p>
            <a:pPr>
              <a:spcBef>
                <a:spcPts val="0"/>
              </a:spcBef>
            </a:pPr>
            <a:br>
              <a:rPr lang="ar-EG" sz="6600" b="1" dirty="0">
                <a:solidFill>
                  <a:srgbClr val="005024"/>
                </a:solidFill>
                <a:cs typeface="+mn-cs"/>
              </a:rPr>
            </a:br>
            <a:endParaRPr lang="en-US" altLang="en-US" sz="66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18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لما </a:t>
            </a:r>
            <a:r>
              <a:rPr lang="ar-EG" sz="6600" b="1" i="0">
                <a:solidFill>
                  <a:srgbClr val="000000"/>
                </a:solidFill>
                <a:effectLst/>
                <a:latin typeface="Helvetica Neue"/>
              </a:rPr>
              <a:t>لقيتني أنا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عايش وحدي</a:t>
            </a:r>
          </a:p>
          <a:p>
            <a:pPr algn="ctr" rtl="1"/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باقاسي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غربه ماليها آلام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جيت بحنان بدلت لي كربي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غمرت عمري بنهر سلام</a:t>
            </a:r>
          </a:p>
          <a:p>
            <a:br>
              <a:rPr lang="ar-EG" sz="6600" b="1" dirty="0"/>
            </a:br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388718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وحدك </a:t>
            </a:r>
            <a:r>
              <a:rPr lang="ar-EG" sz="6600" b="1" i="0" dirty="0" err="1">
                <a:solidFill>
                  <a:srgbClr val="005024"/>
                </a:solidFill>
                <a:effectLst/>
                <a:latin typeface="Helvetica Neue"/>
              </a:rPr>
              <a:t>إنت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 بتغني حياتي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تعطي ضمان للعمر الآتي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وتكون أوجاعي وآهاتي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ويَّاك ربي وهم سراب</a:t>
            </a:r>
          </a:p>
          <a:p>
            <a:pPr>
              <a:spcBef>
                <a:spcPts val="0"/>
              </a:spcBef>
            </a:pPr>
            <a:br>
              <a:rPr lang="ar-EG" sz="6600" b="1" dirty="0">
                <a:solidFill>
                  <a:srgbClr val="005024"/>
                </a:solidFill>
                <a:cs typeface="+mn-cs"/>
              </a:rPr>
            </a:br>
            <a:endParaRPr lang="en-US" altLang="en-US" sz="66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08638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4- </a:t>
            </a:r>
          </a:p>
          <a:p>
            <a:pPr algn="ctr" rtl="1"/>
            <a:r>
              <a:rPr lang="ar-EG" sz="6600" b="1" dirty="0">
                <a:effectLst/>
              </a:rPr>
              <a:t>لما كتير جرحوني في شده</a:t>
            </a:r>
          </a:p>
          <a:p>
            <a:pPr algn="ctr" rtl="1"/>
            <a:r>
              <a:rPr lang="ar-EG" sz="6600" b="1" dirty="0">
                <a:effectLst/>
              </a:rPr>
              <a:t>ودموعي امتزجت بأنيني</a:t>
            </a:r>
          </a:p>
          <a:p>
            <a:pPr algn="ctr" rtl="1"/>
            <a:r>
              <a:rPr lang="ar-EG" sz="6600" b="1" dirty="0">
                <a:effectLst/>
              </a:rPr>
              <a:t>حضنك كان يملاني بقوه</a:t>
            </a:r>
          </a:p>
          <a:p>
            <a:pPr algn="ctr" rtl="1"/>
            <a:r>
              <a:rPr lang="ar-EG" sz="6600" b="1" dirty="0">
                <a:effectLst/>
              </a:rPr>
              <a:t>ترجع </a:t>
            </a:r>
            <a:r>
              <a:rPr lang="ar-EG" sz="6600" b="1" dirty="0" err="1">
                <a:effectLst/>
              </a:rPr>
              <a:t>تاني</a:t>
            </a:r>
            <a:r>
              <a:rPr lang="ar-EG" sz="6600" b="1" dirty="0">
                <a:effectLst/>
              </a:rPr>
              <a:t> انت وتحييني</a:t>
            </a:r>
          </a:p>
          <a:p>
            <a:br>
              <a:rPr lang="ar-EG" sz="6600" b="1" dirty="0">
                <a:effectLst/>
              </a:rPr>
            </a:br>
            <a:endParaRPr lang="ar-EG" sz="66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027453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09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وحدك </a:t>
            </a:r>
            <a:r>
              <a:rPr lang="ar-EG" sz="6600" b="1" i="0" dirty="0" err="1">
                <a:solidFill>
                  <a:srgbClr val="005024"/>
                </a:solidFill>
                <a:effectLst/>
                <a:latin typeface="Helvetica Neue"/>
              </a:rPr>
              <a:t>إنت</a:t>
            </a: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 بتغني حياتي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تعطي ضمان للعمر الآتي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وتكون أوجاعي وآهاتي</a:t>
            </a:r>
          </a:p>
          <a:p>
            <a:pPr>
              <a:spcBef>
                <a:spcPts val="0"/>
              </a:spcBef>
            </a:pPr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</a:rPr>
              <a:t>ويَّاك ربي وهم سراب</a:t>
            </a:r>
          </a:p>
          <a:p>
            <a:pPr>
              <a:spcBef>
                <a:spcPts val="0"/>
              </a:spcBef>
            </a:pPr>
            <a:br>
              <a:rPr lang="ar-EG" sz="6600" b="1" dirty="0">
                <a:solidFill>
                  <a:srgbClr val="005024"/>
                </a:solidFill>
                <a:cs typeface="+mn-cs"/>
              </a:rPr>
            </a:br>
            <a:endParaRPr lang="en-US" altLang="en-US" sz="66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90106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3231</TotalTime>
  <Words>158</Words>
  <Application>Microsoft Office PowerPoint</Application>
  <PresentationFormat>عرض على الشاشة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252</cp:revision>
  <dcterms:created xsi:type="dcterms:W3CDTF">2021-12-07T14:30:00Z</dcterms:created>
  <dcterms:modified xsi:type="dcterms:W3CDTF">2024-10-26T07:22:25Z</dcterms:modified>
</cp:coreProperties>
</file>